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1" r:id="rId1"/>
    <p:sldMasterId id="2147483762" r:id="rId2"/>
  </p:sldMasterIdLst>
  <p:notesMasterIdLst>
    <p:notesMasterId r:id="rId30"/>
  </p:notesMasterIdLst>
  <p:sldIdLst>
    <p:sldId id="2076137177" r:id="rId3"/>
    <p:sldId id="2123" r:id="rId4"/>
    <p:sldId id="2076137155" r:id="rId5"/>
    <p:sldId id="2076137179" r:id="rId6"/>
    <p:sldId id="256" r:id="rId7"/>
    <p:sldId id="1870" r:id="rId8"/>
    <p:sldId id="2076137198" r:id="rId9"/>
    <p:sldId id="1629" r:id="rId10"/>
    <p:sldId id="2076137195" r:id="rId11"/>
    <p:sldId id="2076137180" r:id="rId12"/>
    <p:sldId id="2076137192" r:id="rId13"/>
    <p:sldId id="2076137181" r:id="rId14"/>
    <p:sldId id="2076137190" r:id="rId15"/>
    <p:sldId id="2076137189" r:id="rId16"/>
    <p:sldId id="2076137188" r:id="rId17"/>
    <p:sldId id="2076137187" r:id="rId18"/>
    <p:sldId id="2076137183" r:id="rId19"/>
    <p:sldId id="2076137196" r:id="rId20"/>
    <p:sldId id="2076137194" r:id="rId21"/>
    <p:sldId id="2076137193" r:id="rId22"/>
    <p:sldId id="2076137191" r:id="rId23"/>
    <p:sldId id="2076137185" r:id="rId24"/>
    <p:sldId id="1549" r:id="rId25"/>
    <p:sldId id="278" r:id="rId26"/>
    <p:sldId id="2076137176" r:id="rId27"/>
    <p:sldId id="2076137167" r:id="rId28"/>
    <p:sldId id="1997" r:id="rId29"/>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89A61C85-F83B-41C1-9928-0B04B955491F}">
          <p14:sldIdLst>
            <p14:sldId id="2076137177"/>
            <p14:sldId id="2123"/>
            <p14:sldId id="2076137155"/>
            <p14:sldId id="2076137179"/>
            <p14:sldId id="256"/>
            <p14:sldId id="1870"/>
            <p14:sldId id="2076137198"/>
            <p14:sldId id="1629"/>
            <p14:sldId id="2076137195"/>
            <p14:sldId id="2076137180"/>
            <p14:sldId id="2076137192"/>
            <p14:sldId id="2076137181"/>
            <p14:sldId id="2076137190"/>
            <p14:sldId id="2076137189"/>
            <p14:sldId id="2076137188"/>
            <p14:sldId id="2076137187"/>
            <p14:sldId id="2076137183"/>
            <p14:sldId id="2076137196"/>
            <p14:sldId id="2076137194"/>
            <p14:sldId id="2076137193"/>
            <p14:sldId id="2076137191"/>
            <p14:sldId id="2076137185"/>
          </p14:sldIdLst>
        </p14:section>
        <p14:section name="Conclusion" id="{74CACD18-AF34-4B63-8BD1-CCF19CB559CB}">
          <p14:sldIdLst>
            <p14:sldId id="1549"/>
            <p14:sldId id="278"/>
            <p14:sldId id="2076137176"/>
            <p14:sldId id="2076137167"/>
            <p14:sldId id="19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15F2A3-2A64-403C-9599-B10BCEA7EA4A}" v="319" dt="2021-04-28T07:24:09.5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2325" autoAdjust="0"/>
  </p:normalViewPr>
  <p:slideViewPr>
    <p:cSldViewPr snapToGrid="0">
      <p:cViewPr varScale="1">
        <p:scale>
          <a:sx n="108" d="100"/>
          <a:sy n="108" d="100"/>
        </p:scale>
        <p:origin x="62" y="1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23D6907B-A93B-4B68-AAB0-8812F8C2E7F2}"/>
    <pc:docChg chg="undo redo custSel addSld delSld modSld modSection">
      <pc:chgData name="Eldert Grootenboer" userId="3fe8758b2c2b58d2" providerId="LiveId" clId="{23D6907B-A93B-4B68-AAB0-8812F8C2E7F2}" dt="2021-04-14T09:01:33.655" v="460" actId="20577"/>
      <pc:docMkLst>
        <pc:docMk/>
      </pc:docMkLst>
      <pc:sldChg chg="modSp">
        <pc:chgData name="Eldert Grootenboer" userId="3fe8758b2c2b58d2" providerId="LiveId" clId="{23D6907B-A93B-4B68-AAB0-8812F8C2E7F2}" dt="2021-04-10T16:33:17.805" v="339"/>
        <pc:sldMkLst>
          <pc:docMk/>
          <pc:sldMk cId="3583683268" sldId="278"/>
        </pc:sldMkLst>
        <pc:spChg chg="mod">
          <ac:chgData name="Eldert Grootenboer" userId="3fe8758b2c2b58d2" providerId="LiveId" clId="{23D6907B-A93B-4B68-AAB0-8812F8C2E7F2}" dt="2021-04-10T16:33:17.805" v="339"/>
          <ac:spMkLst>
            <pc:docMk/>
            <pc:sldMk cId="3583683268" sldId="278"/>
            <ac:spMk id="7" creationId="{00000000-0000-0000-0000-000000000000}"/>
          </ac:spMkLst>
        </pc:spChg>
        <pc:spChg chg="mod">
          <ac:chgData name="Eldert Grootenboer" userId="3fe8758b2c2b58d2" providerId="LiveId" clId="{23D6907B-A93B-4B68-AAB0-8812F8C2E7F2}" dt="2021-04-10T16:33:17.805" v="339"/>
          <ac:spMkLst>
            <pc:docMk/>
            <pc:sldMk cId="3583683268" sldId="278"/>
            <ac:spMk id="9" creationId="{00000000-0000-0000-0000-000000000000}"/>
          </ac:spMkLst>
        </pc:spChg>
        <pc:spChg chg="mod">
          <ac:chgData name="Eldert Grootenboer" userId="3fe8758b2c2b58d2" providerId="LiveId" clId="{23D6907B-A93B-4B68-AAB0-8812F8C2E7F2}" dt="2021-04-10T16:33:17.805" v="339"/>
          <ac:spMkLst>
            <pc:docMk/>
            <pc:sldMk cId="3583683268" sldId="278"/>
            <ac:spMk id="10" creationId="{00000000-0000-0000-0000-000000000000}"/>
          </ac:spMkLst>
        </pc:spChg>
        <pc:spChg chg="mod">
          <ac:chgData name="Eldert Grootenboer" userId="3fe8758b2c2b58d2" providerId="LiveId" clId="{23D6907B-A93B-4B68-AAB0-8812F8C2E7F2}" dt="2021-04-10T16:33:17.805" v="339"/>
          <ac:spMkLst>
            <pc:docMk/>
            <pc:sldMk cId="3583683268" sldId="278"/>
            <ac:spMk id="15" creationId="{00000000-0000-0000-0000-000000000000}"/>
          </ac:spMkLst>
        </pc:spChg>
        <pc:spChg chg="mod">
          <ac:chgData name="Eldert Grootenboer" userId="3fe8758b2c2b58d2" providerId="LiveId" clId="{23D6907B-A93B-4B68-AAB0-8812F8C2E7F2}" dt="2021-04-10T16:33:17.805" v="339"/>
          <ac:spMkLst>
            <pc:docMk/>
            <pc:sldMk cId="3583683268" sldId="278"/>
            <ac:spMk id="17" creationId="{00000000-0000-0000-0000-000000000000}"/>
          </ac:spMkLst>
        </pc:spChg>
        <pc:spChg chg="mod">
          <ac:chgData name="Eldert Grootenboer" userId="3fe8758b2c2b58d2" providerId="LiveId" clId="{23D6907B-A93B-4B68-AAB0-8812F8C2E7F2}" dt="2021-04-10T16:33:17.805" v="339"/>
          <ac:spMkLst>
            <pc:docMk/>
            <pc:sldMk cId="3583683268" sldId="278"/>
            <ac:spMk id="20" creationId="{00000000-0000-0000-0000-000000000000}"/>
          </ac:spMkLst>
        </pc:spChg>
      </pc:sldChg>
      <pc:sldChg chg="mod modShow">
        <pc:chgData name="Eldert Grootenboer" userId="3fe8758b2c2b58d2" providerId="LiveId" clId="{23D6907B-A93B-4B68-AAB0-8812F8C2E7F2}" dt="2021-04-09T11:10:05.557" v="103" actId="729"/>
        <pc:sldMkLst>
          <pc:docMk/>
          <pc:sldMk cId="1938547801" sldId="368"/>
        </pc:sldMkLst>
      </pc:sldChg>
      <pc:sldChg chg="mod modShow">
        <pc:chgData name="Eldert Grootenboer" userId="3fe8758b2c2b58d2" providerId="LiveId" clId="{23D6907B-A93B-4B68-AAB0-8812F8C2E7F2}" dt="2021-04-09T11:10:05.557" v="103" actId="729"/>
        <pc:sldMkLst>
          <pc:docMk/>
          <pc:sldMk cId="2320019666" sldId="496"/>
        </pc:sldMkLst>
      </pc:sldChg>
      <pc:sldChg chg="mod modShow">
        <pc:chgData name="Eldert Grootenboer" userId="3fe8758b2c2b58d2" providerId="LiveId" clId="{23D6907B-A93B-4B68-AAB0-8812F8C2E7F2}" dt="2021-04-09T11:10:05.557" v="103" actId="729"/>
        <pc:sldMkLst>
          <pc:docMk/>
          <pc:sldMk cId="2432720363" sldId="508"/>
        </pc:sldMkLst>
      </pc:sldChg>
      <pc:sldChg chg="mod modShow">
        <pc:chgData name="Eldert Grootenboer" userId="3fe8758b2c2b58d2" providerId="LiveId" clId="{23D6907B-A93B-4B68-AAB0-8812F8C2E7F2}" dt="2021-04-09T11:10:05.557" v="103" actId="729"/>
        <pc:sldMkLst>
          <pc:docMk/>
          <pc:sldMk cId="3967547178" sldId="732"/>
        </pc:sldMkLst>
      </pc:sldChg>
      <pc:sldChg chg="mod modShow">
        <pc:chgData name="Eldert Grootenboer" userId="3fe8758b2c2b58d2" providerId="LiveId" clId="{23D6907B-A93B-4B68-AAB0-8812F8C2E7F2}" dt="2021-04-09T11:10:05.557" v="103" actId="729"/>
        <pc:sldMkLst>
          <pc:docMk/>
          <pc:sldMk cId="2252645130" sldId="743"/>
        </pc:sldMkLst>
      </pc:sldChg>
      <pc:sldChg chg="del">
        <pc:chgData name="Eldert Grootenboer" userId="3fe8758b2c2b58d2" providerId="LiveId" clId="{23D6907B-A93B-4B68-AAB0-8812F8C2E7F2}" dt="2021-04-09T11:11:50.659" v="119" actId="47"/>
        <pc:sldMkLst>
          <pc:docMk/>
          <pc:sldMk cId="2629230035" sldId="1355"/>
        </pc:sldMkLst>
      </pc:sldChg>
      <pc:sldChg chg="mod modShow">
        <pc:chgData name="Eldert Grootenboer" userId="3fe8758b2c2b58d2" providerId="LiveId" clId="{23D6907B-A93B-4B68-AAB0-8812F8C2E7F2}" dt="2021-04-09T11:10:05.557" v="103" actId="729"/>
        <pc:sldMkLst>
          <pc:docMk/>
          <pc:sldMk cId="2360567870" sldId="1545"/>
        </pc:sldMkLst>
      </pc:sldChg>
      <pc:sldChg chg="mod modShow">
        <pc:chgData name="Eldert Grootenboer" userId="3fe8758b2c2b58d2" providerId="LiveId" clId="{23D6907B-A93B-4B68-AAB0-8812F8C2E7F2}" dt="2021-04-09T11:10:05.557" v="103" actId="729"/>
        <pc:sldMkLst>
          <pc:docMk/>
          <pc:sldMk cId="1000985770" sldId="1547"/>
        </pc:sldMkLst>
      </pc:sldChg>
      <pc:sldChg chg="mod modShow">
        <pc:chgData name="Eldert Grootenboer" userId="3fe8758b2c2b58d2" providerId="LiveId" clId="{23D6907B-A93B-4B68-AAB0-8812F8C2E7F2}" dt="2021-04-09T11:11:55.739" v="120" actId="729"/>
        <pc:sldMkLst>
          <pc:docMk/>
          <pc:sldMk cId="2783293209" sldId="1548"/>
        </pc:sldMkLst>
      </pc:sldChg>
      <pc:sldChg chg="mod modShow">
        <pc:chgData name="Eldert Grootenboer" userId="3fe8758b2c2b58d2" providerId="LiveId" clId="{23D6907B-A93B-4B68-AAB0-8812F8C2E7F2}" dt="2021-04-09T11:10:05.557" v="103" actId="729"/>
        <pc:sldMkLst>
          <pc:docMk/>
          <pc:sldMk cId="1718130875" sldId="1571"/>
        </pc:sldMkLst>
      </pc:sldChg>
      <pc:sldChg chg="mod modShow">
        <pc:chgData name="Eldert Grootenboer" userId="3fe8758b2c2b58d2" providerId="LiveId" clId="{23D6907B-A93B-4B68-AAB0-8812F8C2E7F2}" dt="2021-04-09T11:10:05.557" v="103" actId="729"/>
        <pc:sldMkLst>
          <pc:docMk/>
          <pc:sldMk cId="999647639" sldId="1573"/>
        </pc:sldMkLst>
      </pc:sldChg>
      <pc:sldChg chg="mod modShow">
        <pc:chgData name="Eldert Grootenboer" userId="3fe8758b2c2b58d2" providerId="LiveId" clId="{23D6907B-A93B-4B68-AAB0-8812F8C2E7F2}" dt="2021-04-09T11:11:55.739" v="120" actId="729"/>
        <pc:sldMkLst>
          <pc:docMk/>
          <pc:sldMk cId="3582398993" sldId="1581"/>
        </pc:sldMkLst>
      </pc:sldChg>
      <pc:sldChg chg="addSp delSp modSp mod addAnim delAnim modAnim modShow">
        <pc:chgData name="Eldert Grootenboer" userId="3fe8758b2c2b58d2" providerId="LiveId" clId="{23D6907B-A93B-4B68-AAB0-8812F8C2E7F2}" dt="2021-04-09T11:11:55.739" v="120" actId="729"/>
        <pc:sldMkLst>
          <pc:docMk/>
          <pc:sldMk cId="3554866888" sldId="1856"/>
        </pc:sldMkLst>
        <pc:picChg chg="mod">
          <ac:chgData name="Eldert Grootenboer" userId="3fe8758b2c2b58d2" providerId="LiveId" clId="{23D6907B-A93B-4B68-AAB0-8812F8C2E7F2}" dt="2021-04-09T10:43:42.389" v="100" actId="14100"/>
          <ac:picMkLst>
            <pc:docMk/>
            <pc:sldMk cId="3554866888" sldId="1856"/>
            <ac:picMk id="4" creationId="{09818181-829B-483C-89F5-1BB1DB73328D}"/>
          </ac:picMkLst>
        </pc:picChg>
        <pc:picChg chg="mod">
          <ac:chgData name="Eldert Grootenboer" userId="3fe8758b2c2b58d2" providerId="LiveId" clId="{23D6907B-A93B-4B68-AAB0-8812F8C2E7F2}" dt="2021-04-09T10:43:42.389" v="100" actId="14100"/>
          <ac:picMkLst>
            <pc:docMk/>
            <pc:sldMk cId="3554866888" sldId="1856"/>
            <ac:picMk id="6" creationId="{24871E3D-13FF-4C7B-8336-A2252340676D}"/>
          </ac:picMkLst>
        </pc:picChg>
        <pc:picChg chg="mod">
          <ac:chgData name="Eldert Grootenboer" userId="3fe8758b2c2b58d2" providerId="LiveId" clId="{23D6907B-A93B-4B68-AAB0-8812F8C2E7F2}" dt="2021-04-09T10:43:42.389" v="100" actId="14100"/>
          <ac:picMkLst>
            <pc:docMk/>
            <pc:sldMk cId="3554866888" sldId="1856"/>
            <ac:picMk id="8" creationId="{13717062-4317-482D-892E-1F7008FD4AAB}"/>
          </ac:picMkLst>
        </pc:picChg>
        <pc:picChg chg="mod">
          <ac:chgData name="Eldert Grootenboer" userId="3fe8758b2c2b58d2" providerId="LiveId" clId="{23D6907B-A93B-4B68-AAB0-8812F8C2E7F2}" dt="2021-04-09T10:43:42.389" v="100" actId="14100"/>
          <ac:picMkLst>
            <pc:docMk/>
            <pc:sldMk cId="3554866888" sldId="1856"/>
            <ac:picMk id="10" creationId="{AAF605E4-9260-45A5-B115-3F094EBD88CF}"/>
          </ac:picMkLst>
        </pc:picChg>
        <pc:picChg chg="mod">
          <ac:chgData name="Eldert Grootenboer" userId="3fe8758b2c2b58d2" providerId="LiveId" clId="{23D6907B-A93B-4B68-AAB0-8812F8C2E7F2}" dt="2021-04-09T10:43:42.389" v="100" actId="14100"/>
          <ac:picMkLst>
            <pc:docMk/>
            <pc:sldMk cId="3554866888" sldId="1856"/>
            <ac:picMk id="11" creationId="{F95AA78D-CAEC-49C9-8EE9-0D7EA7CC7901}"/>
          </ac:picMkLst>
        </pc:picChg>
        <pc:picChg chg="mod">
          <ac:chgData name="Eldert Grootenboer" userId="3fe8758b2c2b58d2" providerId="LiveId" clId="{23D6907B-A93B-4B68-AAB0-8812F8C2E7F2}" dt="2021-04-09T10:43:42.389" v="100" actId="14100"/>
          <ac:picMkLst>
            <pc:docMk/>
            <pc:sldMk cId="3554866888" sldId="1856"/>
            <ac:picMk id="13" creationId="{F691BBD6-455A-48F7-BD39-F2CDA87B9770}"/>
          </ac:picMkLst>
        </pc:picChg>
        <pc:picChg chg="mod">
          <ac:chgData name="Eldert Grootenboer" userId="3fe8758b2c2b58d2" providerId="LiveId" clId="{23D6907B-A93B-4B68-AAB0-8812F8C2E7F2}" dt="2021-04-09T10:43:42.389" v="100" actId="14100"/>
          <ac:picMkLst>
            <pc:docMk/>
            <pc:sldMk cId="3554866888" sldId="1856"/>
            <ac:picMk id="14" creationId="{94C077E2-2A07-4417-B406-E803B58F6F0D}"/>
          </ac:picMkLst>
        </pc:picChg>
        <pc:picChg chg="mod">
          <ac:chgData name="Eldert Grootenboer" userId="3fe8758b2c2b58d2" providerId="LiveId" clId="{23D6907B-A93B-4B68-AAB0-8812F8C2E7F2}" dt="2021-04-09T10:43:42.389" v="100" actId="14100"/>
          <ac:picMkLst>
            <pc:docMk/>
            <pc:sldMk cId="3554866888" sldId="1856"/>
            <ac:picMk id="15" creationId="{F2752AA7-5303-4CAA-A821-C77645981397}"/>
          </ac:picMkLst>
        </pc:picChg>
        <pc:picChg chg="add mod">
          <ac:chgData name="Eldert Grootenboer" userId="3fe8758b2c2b58d2" providerId="LiveId" clId="{23D6907B-A93B-4B68-AAB0-8812F8C2E7F2}" dt="2021-04-09T10:43:42.389" v="100" actId="14100"/>
          <ac:picMkLst>
            <pc:docMk/>
            <pc:sldMk cId="3554866888" sldId="1856"/>
            <ac:picMk id="22" creationId="{B97DF638-AAFD-443A-8032-B34A4165C688}"/>
          </ac:picMkLst>
        </pc:picChg>
        <pc:picChg chg="add mod">
          <ac:chgData name="Eldert Grootenboer" userId="3fe8758b2c2b58d2" providerId="LiveId" clId="{23D6907B-A93B-4B68-AAB0-8812F8C2E7F2}" dt="2021-04-09T10:43:42.389" v="100" actId="14100"/>
          <ac:picMkLst>
            <pc:docMk/>
            <pc:sldMk cId="3554866888" sldId="1856"/>
            <ac:picMk id="24" creationId="{FB3401F1-269A-4E04-A9E0-819DF013FAEA}"/>
          </ac:picMkLst>
        </pc:picChg>
        <pc:picChg chg="add mod">
          <ac:chgData name="Eldert Grootenboer" userId="3fe8758b2c2b58d2" providerId="LiveId" clId="{23D6907B-A93B-4B68-AAB0-8812F8C2E7F2}" dt="2021-04-09T10:43:42.389" v="100" actId="14100"/>
          <ac:picMkLst>
            <pc:docMk/>
            <pc:sldMk cId="3554866888" sldId="1856"/>
            <ac:picMk id="26" creationId="{6360964E-455E-4A3D-BE64-C989876DC243}"/>
          </ac:picMkLst>
        </pc:picChg>
        <pc:picChg chg="add mod">
          <ac:chgData name="Eldert Grootenboer" userId="3fe8758b2c2b58d2" providerId="LiveId" clId="{23D6907B-A93B-4B68-AAB0-8812F8C2E7F2}" dt="2021-04-09T10:43:42.389" v="100" actId="14100"/>
          <ac:picMkLst>
            <pc:docMk/>
            <pc:sldMk cId="3554866888" sldId="1856"/>
            <ac:picMk id="27" creationId="{5BAE5D78-9428-4AB0-8AA5-C56BE139E615}"/>
          </ac:picMkLst>
        </pc:picChg>
        <pc:picChg chg="mod">
          <ac:chgData name="Eldert Grootenboer" userId="3fe8758b2c2b58d2" providerId="LiveId" clId="{23D6907B-A93B-4B68-AAB0-8812F8C2E7F2}" dt="2021-04-09T10:43:42.389" v="100" actId="14100"/>
          <ac:picMkLst>
            <pc:docMk/>
            <pc:sldMk cId="3554866888" sldId="1856"/>
            <ac:picMk id="37" creationId="{C31F54E7-4648-42C9-BC32-CB20DAB52EF4}"/>
          </ac:picMkLst>
        </pc:picChg>
        <pc:picChg chg="add mod">
          <ac:chgData name="Eldert Grootenboer" userId="3fe8758b2c2b58d2" providerId="LiveId" clId="{23D6907B-A93B-4B68-AAB0-8812F8C2E7F2}" dt="2021-04-09T10:43:42.389" v="100" actId="14100"/>
          <ac:picMkLst>
            <pc:docMk/>
            <pc:sldMk cId="3554866888" sldId="1856"/>
            <ac:picMk id="43" creationId="{B0ACE36C-2266-4D0D-9B15-B35AEE310862}"/>
          </ac:picMkLst>
        </pc:picChg>
        <pc:picChg chg="mod">
          <ac:chgData name="Eldert Grootenboer" userId="3fe8758b2c2b58d2" providerId="LiveId" clId="{23D6907B-A93B-4B68-AAB0-8812F8C2E7F2}" dt="2021-04-09T10:43:42.389" v="100" actId="14100"/>
          <ac:picMkLst>
            <pc:docMk/>
            <pc:sldMk cId="3554866888" sldId="1856"/>
            <ac:picMk id="6146" creationId="{B0750674-1BAB-49B1-ABD7-2E131C74A395}"/>
          </ac:picMkLst>
        </pc:picChg>
        <pc:cxnChg chg="mod">
          <ac:chgData name="Eldert Grootenboer" userId="3fe8758b2c2b58d2" providerId="LiveId" clId="{23D6907B-A93B-4B68-AAB0-8812F8C2E7F2}" dt="2021-04-09T10:43:42.389" v="100" actId="14100"/>
          <ac:cxnSpMkLst>
            <pc:docMk/>
            <pc:sldMk cId="3554866888" sldId="1856"/>
            <ac:cxnSpMk id="17" creationId="{49119596-079F-472D-9750-796EF923DFDE}"/>
          </ac:cxnSpMkLst>
        </pc:cxnChg>
        <pc:cxnChg chg="mod">
          <ac:chgData name="Eldert Grootenboer" userId="3fe8758b2c2b58d2" providerId="LiveId" clId="{23D6907B-A93B-4B68-AAB0-8812F8C2E7F2}" dt="2021-04-09T10:43:42.389" v="100" actId="14100"/>
          <ac:cxnSpMkLst>
            <pc:docMk/>
            <pc:sldMk cId="3554866888" sldId="1856"/>
            <ac:cxnSpMk id="19" creationId="{BC0F4DCE-517F-4A4A-A619-875CABE30B7F}"/>
          </ac:cxnSpMkLst>
        </pc:cxnChg>
        <pc:cxnChg chg="add del mod">
          <ac:chgData name="Eldert Grootenboer" userId="3fe8758b2c2b58d2" providerId="LiveId" clId="{23D6907B-A93B-4B68-AAB0-8812F8C2E7F2}" dt="2021-04-09T10:43:42.389" v="100" actId="14100"/>
          <ac:cxnSpMkLst>
            <pc:docMk/>
            <pc:sldMk cId="3554866888" sldId="1856"/>
            <ac:cxnSpMk id="23" creationId="{74B42D54-74DB-463B-9F69-651727D7E138}"/>
          </ac:cxnSpMkLst>
        </pc:cxnChg>
        <pc:cxnChg chg="del mod">
          <ac:chgData name="Eldert Grootenboer" userId="3fe8758b2c2b58d2" providerId="LiveId" clId="{23D6907B-A93B-4B68-AAB0-8812F8C2E7F2}" dt="2021-04-09T10:37:32.740" v="58" actId="478"/>
          <ac:cxnSpMkLst>
            <pc:docMk/>
            <pc:sldMk cId="3554866888" sldId="1856"/>
            <ac:cxnSpMk id="25" creationId="{7C605C1E-7298-4406-8473-68D8020F1000}"/>
          </ac:cxnSpMkLst>
        </pc:cxnChg>
        <pc:cxnChg chg="add del mod">
          <ac:chgData name="Eldert Grootenboer" userId="3fe8758b2c2b58d2" providerId="LiveId" clId="{23D6907B-A93B-4B68-AAB0-8812F8C2E7F2}" dt="2021-04-09T10:35:00.310" v="32" actId="11529"/>
          <ac:cxnSpMkLst>
            <pc:docMk/>
            <pc:sldMk cId="3554866888" sldId="1856"/>
            <ac:cxnSpMk id="28" creationId="{5583C18A-FA6C-417D-BA21-1523A1CDF009}"/>
          </ac:cxnSpMkLst>
        </pc:cxnChg>
        <pc:cxnChg chg="mod">
          <ac:chgData name="Eldert Grootenboer" userId="3fe8758b2c2b58d2" providerId="LiveId" clId="{23D6907B-A93B-4B68-AAB0-8812F8C2E7F2}" dt="2021-04-09T10:43:42.389" v="100" actId="14100"/>
          <ac:cxnSpMkLst>
            <pc:docMk/>
            <pc:sldMk cId="3554866888" sldId="1856"/>
            <ac:cxnSpMk id="29" creationId="{6C2882F2-DC79-477E-81DE-9343E99B6B7B}"/>
          </ac:cxnSpMkLst>
        </pc:cxnChg>
        <pc:cxnChg chg="mod">
          <ac:chgData name="Eldert Grootenboer" userId="3fe8758b2c2b58d2" providerId="LiveId" clId="{23D6907B-A93B-4B68-AAB0-8812F8C2E7F2}" dt="2021-04-09T10:43:42.389" v="100" actId="14100"/>
          <ac:cxnSpMkLst>
            <pc:docMk/>
            <pc:sldMk cId="3554866888" sldId="1856"/>
            <ac:cxnSpMk id="31" creationId="{47FF76DD-7ED3-4716-9718-6D6B980118A6}"/>
          </ac:cxnSpMkLst>
        </pc:cxnChg>
        <pc:cxnChg chg="mod">
          <ac:chgData name="Eldert Grootenboer" userId="3fe8758b2c2b58d2" providerId="LiveId" clId="{23D6907B-A93B-4B68-AAB0-8812F8C2E7F2}" dt="2021-04-09T10:43:42.389" v="100" actId="14100"/>
          <ac:cxnSpMkLst>
            <pc:docMk/>
            <pc:sldMk cId="3554866888" sldId="1856"/>
            <ac:cxnSpMk id="33" creationId="{F8D38E99-044C-4E36-8187-6E3ABB625944}"/>
          </ac:cxnSpMkLst>
        </pc:cxnChg>
        <pc:cxnChg chg="mod">
          <ac:chgData name="Eldert Grootenboer" userId="3fe8758b2c2b58d2" providerId="LiveId" clId="{23D6907B-A93B-4B68-AAB0-8812F8C2E7F2}" dt="2021-04-09T10:43:42.389" v="100" actId="14100"/>
          <ac:cxnSpMkLst>
            <pc:docMk/>
            <pc:sldMk cId="3554866888" sldId="1856"/>
            <ac:cxnSpMk id="35" creationId="{BA8F9710-F205-47F9-9D05-FC6B5A72624D}"/>
          </ac:cxnSpMkLst>
        </pc:cxnChg>
        <pc:cxnChg chg="mod">
          <ac:chgData name="Eldert Grootenboer" userId="3fe8758b2c2b58d2" providerId="LiveId" clId="{23D6907B-A93B-4B68-AAB0-8812F8C2E7F2}" dt="2021-04-09T10:43:42.389" v="100" actId="14100"/>
          <ac:cxnSpMkLst>
            <pc:docMk/>
            <pc:sldMk cId="3554866888" sldId="1856"/>
            <ac:cxnSpMk id="38" creationId="{826E5115-FD00-405C-B034-E193523D5259}"/>
          </ac:cxnSpMkLst>
        </pc:cxnChg>
        <pc:cxnChg chg="add mod">
          <ac:chgData name="Eldert Grootenboer" userId="3fe8758b2c2b58d2" providerId="LiveId" clId="{23D6907B-A93B-4B68-AAB0-8812F8C2E7F2}" dt="2021-04-09T10:43:42.389" v="100" actId="14100"/>
          <ac:cxnSpMkLst>
            <pc:docMk/>
            <pc:sldMk cId="3554866888" sldId="1856"/>
            <ac:cxnSpMk id="45" creationId="{23385D40-1B16-4E6D-AE90-796340CEE4D5}"/>
          </ac:cxnSpMkLst>
        </pc:cxnChg>
        <pc:cxnChg chg="add mod">
          <ac:chgData name="Eldert Grootenboer" userId="3fe8758b2c2b58d2" providerId="LiveId" clId="{23D6907B-A93B-4B68-AAB0-8812F8C2E7F2}" dt="2021-04-09T10:43:42.389" v="100" actId="14100"/>
          <ac:cxnSpMkLst>
            <pc:docMk/>
            <pc:sldMk cId="3554866888" sldId="1856"/>
            <ac:cxnSpMk id="47" creationId="{D70C315A-EDB4-410A-A7BB-39C7388F3FA4}"/>
          </ac:cxnSpMkLst>
        </pc:cxnChg>
        <pc:cxnChg chg="add mod">
          <ac:chgData name="Eldert Grootenboer" userId="3fe8758b2c2b58d2" providerId="LiveId" clId="{23D6907B-A93B-4B68-AAB0-8812F8C2E7F2}" dt="2021-04-09T10:43:42.389" v="100" actId="14100"/>
          <ac:cxnSpMkLst>
            <pc:docMk/>
            <pc:sldMk cId="3554866888" sldId="1856"/>
            <ac:cxnSpMk id="49" creationId="{4D62674E-F814-449B-9FAD-AF3C2E3B264D}"/>
          </ac:cxnSpMkLst>
        </pc:cxnChg>
        <pc:cxnChg chg="add mod">
          <ac:chgData name="Eldert Grootenboer" userId="3fe8758b2c2b58d2" providerId="LiveId" clId="{23D6907B-A93B-4B68-AAB0-8812F8C2E7F2}" dt="2021-04-09T10:43:42.389" v="100" actId="14100"/>
          <ac:cxnSpMkLst>
            <pc:docMk/>
            <pc:sldMk cId="3554866888" sldId="1856"/>
            <ac:cxnSpMk id="51" creationId="{52F37EC5-AFB2-4D45-8E8E-260BA2D1CEF6}"/>
          </ac:cxnSpMkLst>
        </pc:cxnChg>
        <pc:cxnChg chg="add del">
          <ac:chgData name="Eldert Grootenboer" userId="3fe8758b2c2b58d2" providerId="LiveId" clId="{23D6907B-A93B-4B68-AAB0-8812F8C2E7F2}" dt="2021-04-09T10:38:24.338" v="65" actId="478"/>
          <ac:cxnSpMkLst>
            <pc:docMk/>
            <pc:sldMk cId="3554866888" sldId="1856"/>
            <ac:cxnSpMk id="53" creationId="{1890267B-BDC4-4E38-A9ED-C1FB3A41B8C4}"/>
          </ac:cxnSpMkLst>
        </pc:cxnChg>
        <pc:cxnChg chg="add mod">
          <ac:chgData name="Eldert Grootenboer" userId="3fe8758b2c2b58d2" providerId="LiveId" clId="{23D6907B-A93B-4B68-AAB0-8812F8C2E7F2}" dt="2021-04-09T10:43:42.389" v="100" actId="14100"/>
          <ac:cxnSpMkLst>
            <pc:docMk/>
            <pc:sldMk cId="3554866888" sldId="1856"/>
            <ac:cxnSpMk id="59" creationId="{35D5801F-4A25-420A-9775-D3D27E16FA25}"/>
          </ac:cxnSpMkLst>
        </pc:cxnChg>
        <pc:cxnChg chg="add mod">
          <ac:chgData name="Eldert Grootenboer" userId="3fe8758b2c2b58d2" providerId="LiveId" clId="{23D6907B-A93B-4B68-AAB0-8812F8C2E7F2}" dt="2021-04-09T10:43:42.389" v="100" actId="14100"/>
          <ac:cxnSpMkLst>
            <pc:docMk/>
            <pc:sldMk cId="3554866888" sldId="1856"/>
            <ac:cxnSpMk id="61" creationId="{A2429135-BAA9-4A07-AB82-DDF77FFE80B2}"/>
          </ac:cxnSpMkLst>
        </pc:cxnChg>
        <pc:cxnChg chg="add mod">
          <ac:chgData name="Eldert Grootenboer" userId="3fe8758b2c2b58d2" providerId="LiveId" clId="{23D6907B-A93B-4B68-AAB0-8812F8C2E7F2}" dt="2021-04-09T10:43:42.389" v="100" actId="14100"/>
          <ac:cxnSpMkLst>
            <pc:docMk/>
            <pc:sldMk cId="3554866888" sldId="1856"/>
            <ac:cxnSpMk id="63" creationId="{15193934-6A6E-47C3-BBB9-927A6F37B872}"/>
          </ac:cxnSpMkLst>
        </pc:cxnChg>
      </pc:sldChg>
      <pc:sldChg chg="del">
        <pc:chgData name="Eldert Grootenboer" userId="3fe8758b2c2b58d2" providerId="LiveId" clId="{23D6907B-A93B-4B68-AAB0-8812F8C2E7F2}" dt="2021-04-09T11:11:50.659" v="119" actId="47"/>
        <pc:sldMkLst>
          <pc:docMk/>
          <pc:sldMk cId="1208244892" sldId="1862"/>
        </pc:sldMkLst>
      </pc:sldChg>
      <pc:sldChg chg="mod modShow">
        <pc:chgData name="Eldert Grootenboer" userId="3fe8758b2c2b58d2" providerId="LiveId" clId="{23D6907B-A93B-4B68-AAB0-8812F8C2E7F2}" dt="2021-04-09T11:10:05.557" v="103" actId="729"/>
        <pc:sldMkLst>
          <pc:docMk/>
          <pc:sldMk cId="847906476" sldId="1863"/>
        </pc:sldMkLst>
      </pc:sldChg>
      <pc:sldChg chg="modTransition">
        <pc:chgData name="Eldert Grootenboer" userId="3fe8758b2c2b58d2" providerId="LiveId" clId="{23D6907B-A93B-4B68-AAB0-8812F8C2E7F2}" dt="2021-04-10T16:47:13.199" v="401"/>
        <pc:sldMkLst>
          <pc:docMk/>
          <pc:sldMk cId="377708338" sldId="1958"/>
        </pc:sldMkLst>
      </pc:sldChg>
      <pc:sldChg chg="addSp delSp modSp mod chgLayout">
        <pc:chgData name="Eldert Grootenboer" userId="3fe8758b2c2b58d2" providerId="LiveId" clId="{23D6907B-A93B-4B68-AAB0-8812F8C2E7F2}" dt="2021-04-10T19:50:21.607" v="455" actId="1076"/>
        <pc:sldMkLst>
          <pc:docMk/>
          <pc:sldMk cId="891752123" sldId="1997"/>
        </pc:sldMkLst>
        <pc:spChg chg="mod ord">
          <ac:chgData name="Eldert Grootenboer" userId="3fe8758b2c2b58d2" providerId="LiveId" clId="{23D6907B-A93B-4B68-AAB0-8812F8C2E7F2}" dt="2021-04-09T11:13:10.565" v="124" actId="6264"/>
          <ac:spMkLst>
            <pc:docMk/>
            <pc:sldMk cId="891752123" sldId="1997"/>
            <ac:spMk id="2" creationId="{EDF5E76B-98B8-4D90-8AEA-7411FE79CE78}"/>
          </ac:spMkLst>
        </pc:spChg>
        <pc:spChg chg="add del mod">
          <ac:chgData name="Eldert Grootenboer" userId="3fe8758b2c2b58d2" providerId="LiveId" clId="{23D6907B-A93B-4B68-AAB0-8812F8C2E7F2}" dt="2021-04-09T11:13:10.565" v="124" actId="6264"/>
          <ac:spMkLst>
            <pc:docMk/>
            <pc:sldMk cId="891752123" sldId="1997"/>
            <ac:spMk id="3" creationId="{1F7B563C-C865-4144-8DC7-D6EC661BCD38}"/>
          </ac:spMkLst>
        </pc:spChg>
        <pc:picChg chg="mod">
          <ac:chgData name="Eldert Grootenboer" userId="3fe8758b2c2b58d2" providerId="LiveId" clId="{23D6907B-A93B-4B68-AAB0-8812F8C2E7F2}" dt="2021-04-10T19:50:18.070" v="454" actId="1076"/>
          <ac:picMkLst>
            <pc:docMk/>
            <pc:sldMk cId="891752123" sldId="1997"/>
            <ac:picMk id="14" creationId="{17D8DC3E-938A-4B8E-9849-BB9EC563AC2D}"/>
          </ac:picMkLst>
        </pc:picChg>
        <pc:picChg chg="mod">
          <ac:chgData name="Eldert Grootenboer" userId="3fe8758b2c2b58d2" providerId="LiveId" clId="{23D6907B-A93B-4B68-AAB0-8812F8C2E7F2}" dt="2021-04-10T19:50:01.067" v="452" actId="1076"/>
          <ac:picMkLst>
            <pc:docMk/>
            <pc:sldMk cId="891752123" sldId="1997"/>
            <ac:picMk id="17" creationId="{0C413F6D-2B4F-4F91-A559-857AC1762A4D}"/>
          </ac:picMkLst>
        </pc:picChg>
        <pc:picChg chg="mod">
          <ac:chgData name="Eldert Grootenboer" userId="3fe8758b2c2b58d2" providerId="LiveId" clId="{23D6907B-A93B-4B68-AAB0-8812F8C2E7F2}" dt="2021-04-10T19:50:21.607" v="455" actId="1076"/>
          <ac:picMkLst>
            <pc:docMk/>
            <pc:sldMk cId="891752123" sldId="1997"/>
            <ac:picMk id="18" creationId="{CFB40FDA-39CD-4620-9C61-B9A00618B063}"/>
          </ac:picMkLst>
        </pc:picChg>
      </pc:sldChg>
      <pc:sldChg chg="del">
        <pc:chgData name="Eldert Grootenboer" userId="3fe8758b2c2b58d2" providerId="LiveId" clId="{23D6907B-A93B-4B68-AAB0-8812F8C2E7F2}" dt="2021-04-09T09:45:50.007" v="0" actId="47"/>
        <pc:sldMkLst>
          <pc:docMk/>
          <pc:sldMk cId="916303632" sldId="2009"/>
        </pc:sldMkLst>
      </pc:sldChg>
      <pc:sldChg chg="mod modShow">
        <pc:chgData name="Eldert Grootenboer" userId="3fe8758b2c2b58d2" providerId="LiveId" clId="{23D6907B-A93B-4B68-AAB0-8812F8C2E7F2}" dt="2021-04-09T11:10:05.557" v="103" actId="729"/>
        <pc:sldMkLst>
          <pc:docMk/>
          <pc:sldMk cId="1854621498" sldId="2111"/>
        </pc:sldMkLst>
      </pc:sldChg>
      <pc:sldChg chg="delSp modSp modAnim">
        <pc:chgData name="Eldert Grootenboer" userId="3fe8758b2c2b58d2" providerId="LiveId" clId="{23D6907B-A93B-4B68-AAB0-8812F8C2E7F2}" dt="2021-04-10T16:44:46.570" v="378"/>
        <pc:sldMkLst>
          <pc:docMk/>
          <pc:sldMk cId="1918093592" sldId="2457"/>
        </pc:sldMkLst>
        <pc:spChg chg="mod topLvl">
          <ac:chgData name="Eldert Grootenboer" userId="3fe8758b2c2b58d2" providerId="LiveId" clId="{23D6907B-A93B-4B68-AAB0-8812F8C2E7F2}" dt="2021-04-10T16:41:02.812" v="341" actId="165"/>
          <ac:spMkLst>
            <pc:docMk/>
            <pc:sldMk cId="1918093592" sldId="2457"/>
            <ac:spMk id="9" creationId="{6F8FB053-736E-43ED-A1F4-C55737F82CF2}"/>
          </ac:spMkLst>
        </pc:spChg>
        <pc:spChg chg="mod topLvl">
          <ac:chgData name="Eldert Grootenboer" userId="3fe8758b2c2b58d2" providerId="LiveId" clId="{23D6907B-A93B-4B68-AAB0-8812F8C2E7F2}" dt="2021-04-10T16:41:02.812" v="341" actId="165"/>
          <ac:spMkLst>
            <pc:docMk/>
            <pc:sldMk cId="1918093592" sldId="2457"/>
            <ac:spMk id="10" creationId="{77EAA099-CE3C-42FB-827F-37C57AEEBC36}"/>
          </ac:spMkLst>
        </pc:spChg>
        <pc:spChg chg="mod topLvl">
          <ac:chgData name="Eldert Grootenboer" userId="3fe8758b2c2b58d2" providerId="LiveId" clId="{23D6907B-A93B-4B68-AAB0-8812F8C2E7F2}" dt="2021-04-10T16:41:02.812" v="341" actId="165"/>
          <ac:spMkLst>
            <pc:docMk/>
            <pc:sldMk cId="1918093592" sldId="2457"/>
            <ac:spMk id="11" creationId="{8B389930-A5B3-404B-9E30-2BFEF7AC36E7}"/>
          </ac:spMkLst>
        </pc:spChg>
        <pc:spChg chg="mod topLvl">
          <ac:chgData name="Eldert Grootenboer" userId="3fe8758b2c2b58d2" providerId="LiveId" clId="{23D6907B-A93B-4B68-AAB0-8812F8C2E7F2}" dt="2021-04-10T16:41:02.812" v="341" actId="165"/>
          <ac:spMkLst>
            <pc:docMk/>
            <pc:sldMk cId="1918093592" sldId="2457"/>
            <ac:spMk id="12" creationId="{D10E637A-BAA4-4D2B-B179-EAA3639A5861}"/>
          </ac:spMkLst>
        </pc:spChg>
        <pc:spChg chg="mod topLvl">
          <ac:chgData name="Eldert Grootenboer" userId="3fe8758b2c2b58d2" providerId="LiveId" clId="{23D6907B-A93B-4B68-AAB0-8812F8C2E7F2}" dt="2021-04-10T16:41:33.497" v="345" actId="165"/>
          <ac:spMkLst>
            <pc:docMk/>
            <pc:sldMk cId="1918093592" sldId="2457"/>
            <ac:spMk id="13" creationId="{05BAF4FF-99D5-4433-B129-92B257B2CABA}"/>
          </ac:spMkLst>
        </pc:spChg>
        <pc:spChg chg="mod topLvl">
          <ac:chgData name="Eldert Grootenboer" userId="3fe8758b2c2b58d2" providerId="LiveId" clId="{23D6907B-A93B-4B68-AAB0-8812F8C2E7F2}" dt="2021-04-10T16:41:33.497" v="345" actId="165"/>
          <ac:spMkLst>
            <pc:docMk/>
            <pc:sldMk cId="1918093592" sldId="2457"/>
            <ac:spMk id="14" creationId="{428A1D24-20BB-4F5F-8691-39EF4EABAAA2}"/>
          </ac:spMkLst>
        </pc:spChg>
        <pc:spChg chg="mod topLvl">
          <ac:chgData name="Eldert Grootenboer" userId="3fe8758b2c2b58d2" providerId="LiveId" clId="{23D6907B-A93B-4B68-AAB0-8812F8C2E7F2}" dt="2021-04-10T16:41:33.497" v="345" actId="165"/>
          <ac:spMkLst>
            <pc:docMk/>
            <pc:sldMk cId="1918093592" sldId="2457"/>
            <ac:spMk id="15" creationId="{E891416B-4546-457D-AC4E-432C7D3104AE}"/>
          </ac:spMkLst>
        </pc:spChg>
        <pc:spChg chg="mod topLvl">
          <ac:chgData name="Eldert Grootenboer" userId="3fe8758b2c2b58d2" providerId="LiveId" clId="{23D6907B-A93B-4B68-AAB0-8812F8C2E7F2}" dt="2021-04-10T16:41:33.497" v="345" actId="165"/>
          <ac:spMkLst>
            <pc:docMk/>
            <pc:sldMk cId="1918093592" sldId="2457"/>
            <ac:spMk id="16" creationId="{EAFC0157-E33A-4BDC-87DE-0959361A17C6}"/>
          </ac:spMkLst>
        </pc:spChg>
        <pc:spChg chg="mod topLvl">
          <ac:chgData name="Eldert Grootenboer" userId="3fe8758b2c2b58d2" providerId="LiveId" clId="{23D6907B-A93B-4B68-AAB0-8812F8C2E7F2}" dt="2021-04-10T16:40:47.976" v="340" actId="165"/>
          <ac:spMkLst>
            <pc:docMk/>
            <pc:sldMk cId="1918093592" sldId="2457"/>
            <ac:spMk id="22" creationId="{5526B0F4-1BAC-46F1-B5FC-236AB85FE59E}"/>
          </ac:spMkLst>
        </pc:spChg>
        <pc:spChg chg="mod topLvl">
          <ac:chgData name="Eldert Grootenboer" userId="3fe8758b2c2b58d2" providerId="LiveId" clId="{23D6907B-A93B-4B68-AAB0-8812F8C2E7F2}" dt="2021-04-10T16:40:47.976" v="340" actId="165"/>
          <ac:spMkLst>
            <pc:docMk/>
            <pc:sldMk cId="1918093592" sldId="2457"/>
            <ac:spMk id="23" creationId="{E9788904-F4BB-49BA-A192-9CCB9F4C9DD3}"/>
          </ac:spMkLst>
        </pc:spChg>
        <pc:spChg chg="mod topLvl">
          <ac:chgData name="Eldert Grootenboer" userId="3fe8758b2c2b58d2" providerId="LiveId" clId="{23D6907B-A93B-4B68-AAB0-8812F8C2E7F2}" dt="2021-04-10T16:40:47.976" v="340" actId="165"/>
          <ac:spMkLst>
            <pc:docMk/>
            <pc:sldMk cId="1918093592" sldId="2457"/>
            <ac:spMk id="24" creationId="{DD9CC73A-BC67-4324-8C90-61558E531EF5}"/>
          </ac:spMkLst>
        </pc:spChg>
        <pc:spChg chg="mod topLvl">
          <ac:chgData name="Eldert Grootenboer" userId="3fe8758b2c2b58d2" providerId="LiveId" clId="{23D6907B-A93B-4B68-AAB0-8812F8C2E7F2}" dt="2021-04-10T16:40:47.976" v="340" actId="165"/>
          <ac:spMkLst>
            <pc:docMk/>
            <pc:sldMk cId="1918093592" sldId="2457"/>
            <ac:spMk id="26" creationId="{6D119B24-D58F-4654-B577-9A324BBCB382}"/>
          </ac:spMkLst>
        </pc:spChg>
        <pc:spChg chg="mod topLvl">
          <ac:chgData name="Eldert Grootenboer" userId="3fe8758b2c2b58d2" providerId="LiveId" clId="{23D6907B-A93B-4B68-AAB0-8812F8C2E7F2}" dt="2021-04-10T16:40:47.976" v="340" actId="165"/>
          <ac:spMkLst>
            <pc:docMk/>
            <pc:sldMk cId="1918093592" sldId="2457"/>
            <ac:spMk id="27" creationId="{4DBC139F-40C0-4573-A355-E0E9E9828911}"/>
          </ac:spMkLst>
        </pc:spChg>
        <pc:spChg chg="mod topLvl">
          <ac:chgData name="Eldert Grootenboer" userId="3fe8758b2c2b58d2" providerId="LiveId" clId="{23D6907B-A93B-4B68-AAB0-8812F8C2E7F2}" dt="2021-04-10T16:40:47.976" v="340" actId="165"/>
          <ac:spMkLst>
            <pc:docMk/>
            <pc:sldMk cId="1918093592" sldId="2457"/>
            <ac:spMk id="28" creationId="{8E989B97-993B-4BE1-A4A8-D61430E761C2}"/>
          </ac:spMkLst>
        </pc:spChg>
        <pc:spChg chg="mod topLvl">
          <ac:chgData name="Eldert Grootenboer" userId="3fe8758b2c2b58d2" providerId="LiveId" clId="{23D6907B-A93B-4B68-AAB0-8812F8C2E7F2}" dt="2021-04-10T16:40:47.976" v="340" actId="165"/>
          <ac:spMkLst>
            <pc:docMk/>
            <pc:sldMk cId="1918093592" sldId="2457"/>
            <ac:spMk id="32" creationId="{56AF6BB8-2B96-4E96-A02C-8C89D0D7B7A2}"/>
          </ac:spMkLst>
        </pc:spChg>
        <pc:spChg chg="mod topLvl">
          <ac:chgData name="Eldert Grootenboer" userId="3fe8758b2c2b58d2" providerId="LiveId" clId="{23D6907B-A93B-4B68-AAB0-8812F8C2E7F2}" dt="2021-04-10T16:40:47.976" v="340" actId="165"/>
          <ac:spMkLst>
            <pc:docMk/>
            <pc:sldMk cId="1918093592" sldId="2457"/>
            <ac:spMk id="33" creationId="{DCE1F948-EC35-4EA3-B698-1473F04999DB}"/>
          </ac:spMkLst>
        </pc:spChg>
        <pc:spChg chg="mod topLvl">
          <ac:chgData name="Eldert Grootenboer" userId="3fe8758b2c2b58d2" providerId="LiveId" clId="{23D6907B-A93B-4B68-AAB0-8812F8C2E7F2}" dt="2021-04-10T16:40:47.976" v="340" actId="165"/>
          <ac:spMkLst>
            <pc:docMk/>
            <pc:sldMk cId="1918093592" sldId="2457"/>
            <ac:spMk id="35" creationId="{9D0EFFDC-06F8-4D72-8DC8-5804448E2208}"/>
          </ac:spMkLst>
        </pc:spChg>
        <pc:spChg chg="mod topLvl">
          <ac:chgData name="Eldert Grootenboer" userId="3fe8758b2c2b58d2" providerId="LiveId" clId="{23D6907B-A93B-4B68-AAB0-8812F8C2E7F2}" dt="2021-04-10T16:40:47.976" v="340" actId="165"/>
          <ac:spMkLst>
            <pc:docMk/>
            <pc:sldMk cId="1918093592" sldId="2457"/>
            <ac:spMk id="36" creationId="{D038B65F-D4DF-463F-BC6A-02D2F5F47EDA}"/>
          </ac:spMkLst>
        </pc:spChg>
        <pc:spChg chg="mod topLvl">
          <ac:chgData name="Eldert Grootenboer" userId="3fe8758b2c2b58d2" providerId="LiveId" clId="{23D6907B-A93B-4B68-AAB0-8812F8C2E7F2}" dt="2021-04-10T16:40:47.976" v="340" actId="165"/>
          <ac:spMkLst>
            <pc:docMk/>
            <pc:sldMk cId="1918093592" sldId="2457"/>
            <ac:spMk id="38" creationId="{AD3EE9E7-4323-45F9-B92C-C1114D3D8AE4}"/>
          </ac:spMkLst>
        </pc:spChg>
        <pc:spChg chg="mod topLvl">
          <ac:chgData name="Eldert Grootenboer" userId="3fe8758b2c2b58d2" providerId="LiveId" clId="{23D6907B-A93B-4B68-AAB0-8812F8C2E7F2}" dt="2021-04-10T16:40:47.976" v="340" actId="165"/>
          <ac:spMkLst>
            <pc:docMk/>
            <pc:sldMk cId="1918093592" sldId="2457"/>
            <ac:spMk id="40" creationId="{9A93BD02-669C-4352-B9C4-64E206126ABB}"/>
          </ac:spMkLst>
        </pc:spChg>
        <pc:grpChg chg="del">
          <ac:chgData name="Eldert Grootenboer" userId="3fe8758b2c2b58d2" providerId="LiveId" clId="{23D6907B-A93B-4B68-AAB0-8812F8C2E7F2}" dt="2021-04-10T16:41:33.497" v="345" actId="165"/>
          <ac:grpSpMkLst>
            <pc:docMk/>
            <pc:sldMk cId="1918093592" sldId="2457"/>
            <ac:grpSpMk id="2" creationId="{471AC781-FA55-416F-8185-151A9F3A7FDD}"/>
          </ac:grpSpMkLst>
        </pc:grpChg>
        <pc:grpChg chg="del">
          <ac:chgData name="Eldert Grootenboer" userId="3fe8758b2c2b58d2" providerId="LiveId" clId="{23D6907B-A93B-4B68-AAB0-8812F8C2E7F2}" dt="2021-04-10T16:41:02.812" v="341" actId="165"/>
          <ac:grpSpMkLst>
            <pc:docMk/>
            <pc:sldMk cId="1918093592" sldId="2457"/>
            <ac:grpSpMk id="3" creationId="{AA5985A2-194B-4480-A818-D648376A2599}"/>
          </ac:grpSpMkLst>
        </pc:grpChg>
        <pc:grpChg chg="del">
          <ac:chgData name="Eldert Grootenboer" userId="3fe8758b2c2b58d2" providerId="LiveId" clId="{23D6907B-A93B-4B68-AAB0-8812F8C2E7F2}" dt="2021-04-10T16:40:47.976" v="340" actId="165"/>
          <ac:grpSpMkLst>
            <pc:docMk/>
            <pc:sldMk cId="1918093592" sldId="2457"/>
            <ac:grpSpMk id="5" creationId="{2EBECDCF-25D8-451D-A305-D4C446357A9B}"/>
          </ac:grpSpMkLst>
        </pc:grpChg>
        <pc:picChg chg="mod topLvl">
          <ac:chgData name="Eldert Grootenboer" userId="3fe8758b2c2b58d2" providerId="LiveId" clId="{23D6907B-A93B-4B68-AAB0-8812F8C2E7F2}" dt="2021-04-10T16:40:47.976" v="340" actId="165"/>
          <ac:picMkLst>
            <pc:docMk/>
            <pc:sldMk cId="1918093592" sldId="2457"/>
            <ac:picMk id="4" creationId="{98FF5916-2785-436B-B05A-DF118CEABDAD}"/>
          </ac:picMkLst>
        </pc:picChg>
        <pc:cxnChg chg="mod topLvl">
          <ac:chgData name="Eldert Grootenboer" userId="3fe8758b2c2b58d2" providerId="LiveId" clId="{23D6907B-A93B-4B68-AAB0-8812F8C2E7F2}" dt="2021-04-10T16:41:33.497" v="345" actId="165"/>
          <ac:cxnSpMkLst>
            <pc:docMk/>
            <pc:sldMk cId="1918093592" sldId="2457"/>
            <ac:cxnSpMk id="17" creationId="{48DC68DF-6D51-490B-9505-A2FC7F078D22}"/>
          </ac:cxnSpMkLst>
        </pc:cxnChg>
        <pc:cxnChg chg="mod topLvl">
          <ac:chgData name="Eldert Grootenboer" userId="3fe8758b2c2b58d2" providerId="LiveId" clId="{23D6907B-A93B-4B68-AAB0-8812F8C2E7F2}" dt="2021-04-10T16:41:33.497" v="345" actId="165"/>
          <ac:cxnSpMkLst>
            <pc:docMk/>
            <pc:sldMk cId="1918093592" sldId="2457"/>
            <ac:cxnSpMk id="18" creationId="{ECE23BEE-622B-46F8-8456-0E62F3937928}"/>
          </ac:cxnSpMkLst>
        </pc:cxnChg>
        <pc:cxnChg chg="mod topLvl">
          <ac:chgData name="Eldert Grootenboer" userId="3fe8758b2c2b58d2" providerId="LiveId" clId="{23D6907B-A93B-4B68-AAB0-8812F8C2E7F2}" dt="2021-04-10T16:41:33.497" v="345" actId="165"/>
          <ac:cxnSpMkLst>
            <pc:docMk/>
            <pc:sldMk cId="1918093592" sldId="2457"/>
            <ac:cxnSpMk id="19" creationId="{4D6E45AB-1890-4581-A1BB-19077A0BF7ED}"/>
          </ac:cxnSpMkLst>
        </pc:cxnChg>
      </pc:sldChg>
      <pc:sldChg chg="delSp modSp modAnim">
        <pc:chgData name="Eldert Grootenboer" userId="3fe8758b2c2b58d2" providerId="LiveId" clId="{23D6907B-A93B-4B68-AAB0-8812F8C2E7F2}" dt="2021-04-10T16:45:38.613" v="389"/>
        <pc:sldMkLst>
          <pc:docMk/>
          <pc:sldMk cId="2967473718" sldId="2458"/>
        </pc:sldMkLst>
        <pc:spChg chg="mod topLvl">
          <ac:chgData name="Eldert Grootenboer" userId="3fe8758b2c2b58d2" providerId="LiveId" clId="{23D6907B-A93B-4B68-AAB0-8812F8C2E7F2}" dt="2021-04-10T16:42:53.876" v="362" actId="165"/>
          <ac:spMkLst>
            <pc:docMk/>
            <pc:sldMk cId="2967473718" sldId="2458"/>
            <ac:spMk id="9" creationId="{6F8FB053-736E-43ED-A1F4-C55737F82CF2}"/>
          </ac:spMkLst>
        </pc:spChg>
        <pc:spChg chg="mod topLvl">
          <ac:chgData name="Eldert Grootenboer" userId="3fe8758b2c2b58d2" providerId="LiveId" clId="{23D6907B-A93B-4B68-AAB0-8812F8C2E7F2}" dt="2021-04-10T16:42:53.876" v="362" actId="165"/>
          <ac:spMkLst>
            <pc:docMk/>
            <pc:sldMk cId="2967473718" sldId="2458"/>
            <ac:spMk id="10" creationId="{77EAA099-CE3C-42FB-827F-37C57AEEBC36}"/>
          </ac:spMkLst>
        </pc:spChg>
        <pc:spChg chg="mod topLvl">
          <ac:chgData name="Eldert Grootenboer" userId="3fe8758b2c2b58d2" providerId="LiveId" clId="{23D6907B-A93B-4B68-AAB0-8812F8C2E7F2}" dt="2021-04-10T16:42:53.876" v="362" actId="165"/>
          <ac:spMkLst>
            <pc:docMk/>
            <pc:sldMk cId="2967473718" sldId="2458"/>
            <ac:spMk id="11" creationId="{8B389930-A5B3-404B-9E30-2BFEF7AC36E7}"/>
          </ac:spMkLst>
        </pc:spChg>
        <pc:spChg chg="mod topLvl">
          <ac:chgData name="Eldert Grootenboer" userId="3fe8758b2c2b58d2" providerId="LiveId" clId="{23D6907B-A93B-4B68-AAB0-8812F8C2E7F2}" dt="2021-04-10T16:42:53.876" v="362" actId="165"/>
          <ac:spMkLst>
            <pc:docMk/>
            <pc:sldMk cId="2967473718" sldId="2458"/>
            <ac:spMk id="12" creationId="{D10E637A-BAA4-4D2B-B179-EAA3639A5861}"/>
          </ac:spMkLst>
        </pc:spChg>
        <pc:spChg chg="mod topLvl">
          <ac:chgData name="Eldert Grootenboer" userId="3fe8758b2c2b58d2" providerId="LiveId" clId="{23D6907B-A93B-4B68-AAB0-8812F8C2E7F2}" dt="2021-04-10T16:42:48.095" v="361" actId="165"/>
          <ac:spMkLst>
            <pc:docMk/>
            <pc:sldMk cId="2967473718" sldId="2458"/>
            <ac:spMk id="13" creationId="{05BAF4FF-99D5-4433-B129-92B257B2CABA}"/>
          </ac:spMkLst>
        </pc:spChg>
        <pc:spChg chg="mod topLvl">
          <ac:chgData name="Eldert Grootenboer" userId="3fe8758b2c2b58d2" providerId="LiveId" clId="{23D6907B-A93B-4B68-AAB0-8812F8C2E7F2}" dt="2021-04-10T16:42:48.095" v="361" actId="165"/>
          <ac:spMkLst>
            <pc:docMk/>
            <pc:sldMk cId="2967473718" sldId="2458"/>
            <ac:spMk id="14" creationId="{428A1D24-20BB-4F5F-8691-39EF4EABAAA2}"/>
          </ac:spMkLst>
        </pc:spChg>
        <pc:spChg chg="mod topLvl">
          <ac:chgData name="Eldert Grootenboer" userId="3fe8758b2c2b58d2" providerId="LiveId" clId="{23D6907B-A93B-4B68-AAB0-8812F8C2E7F2}" dt="2021-04-10T16:42:48.095" v="361" actId="165"/>
          <ac:spMkLst>
            <pc:docMk/>
            <pc:sldMk cId="2967473718" sldId="2458"/>
            <ac:spMk id="15" creationId="{E891416B-4546-457D-AC4E-432C7D3104AE}"/>
          </ac:spMkLst>
        </pc:spChg>
        <pc:spChg chg="mod topLvl">
          <ac:chgData name="Eldert Grootenboer" userId="3fe8758b2c2b58d2" providerId="LiveId" clId="{23D6907B-A93B-4B68-AAB0-8812F8C2E7F2}" dt="2021-04-10T16:42:48.095" v="361" actId="165"/>
          <ac:spMkLst>
            <pc:docMk/>
            <pc:sldMk cId="2967473718" sldId="2458"/>
            <ac:spMk id="16" creationId="{EAFC0157-E33A-4BDC-87DE-0959361A17C6}"/>
          </ac:spMkLst>
        </pc:spChg>
        <pc:spChg chg="mod topLvl">
          <ac:chgData name="Eldert Grootenboer" userId="3fe8758b2c2b58d2" providerId="LiveId" clId="{23D6907B-A93B-4B68-AAB0-8812F8C2E7F2}" dt="2021-04-10T16:42:44.615" v="360" actId="165"/>
          <ac:spMkLst>
            <pc:docMk/>
            <pc:sldMk cId="2967473718" sldId="2458"/>
            <ac:spMk id="29" creationId="{650A71BA-D136-4487-83FB-430FB5EB15B4}"/>
          </ac:spMkLst>
        </pc:spChg>
        <pc:spChg chg="mod topLvl">
          <ac:chgData name="Eldert Grootenboer" userId="3fe8758b2c2b58d2" providerId="LiveId" clId="{23D6907B-A93B-4B68-AAB0-8812F8C2E7F2}" dt="2021-04-10T16:42:44.615" v="360" actId="165"/>
          <ac:spMkLst>
            <pc:docMk/>
            <pc:sldMk cId="2967473718" sldId="2458"/>
            <ac:spMk id="30" creationId="{2EF6453E-F761-40DE-80D1-D3CF8896B389}"/>
          </ac:spMkLst>
        </pc:spChg>
        <pc:spChg chg="mod topLvl">
          <ac:chgData name="Eldert Grootenboer" userId="3fe8758b2c2b58d2" providerId="LiveId" clId="{23D6907B-A93B-4B68-AAB0-8812F8C2E7F2}" dt="2021-04-10T16:42:44.615" v="360" actId="165"/>
          <ac:spMkLst>
            <pc:docMk/>
            <pc:sldMk cId="2967473718" sldId="2458"/>
            <ac:spMk id="31" creationId="{239EA0C6-880C-4FB4-BC6F-C40757A087C9}"/>
          </ac:spMkLst>
        </pc:spChg>
        <pc:spChg chg="mod topLvl">
          <ac:chgData name="Eldert Grootenboer" userId="3fe8758b2c2b58d2" providerId="LiveId" clId="{23D6907B-A93B-4B68-AAB0-8812F8C2E7F2}" dt="2021-04-10T16:42:44.615" v="360" actId="165"/>
          <ac:spMkLst>
            <pc:docMk/>
            <pc:sldMk cId="2967473718" sldId="2458"/>
            <ac:spMk id="34" creationId="{89532062-AEF0-4214-95A4-AD7573449D90}"/>
          </ac:spMkLst>
        </pc:spChg>
        <pc:spChg chg="mod topLvl">
          <ac:chgData name="Eldert Grootenboer" userId="3fe8758b2c2b58d2" providerId="LiveId" clId="{23D6907B-A93B-4B68-AAB0-8812F8C2E7F2}" dt="2021-04-10T16:42:44.615" v="360" actId="165"/>
          <ac:spMkLst>
            <pc:docMk/>
            <pc:sldMk cId="2967473718" sldId="2458"/>
            <ac:spMk id="37" creationId="{92D55B28-3768-406F-B50A-2DC6B6115F21}"/>
          </ac:spMkLst>
        </pc:spChg>
        <pc:grpChg chg="del">
          <ac:chgData name="Eldert Grootenboer" userId="3fe8758b2c2b58d2" providerId="LiveId" clId="{23D6907B-A93B-4B68-AAB0-8812F8C2E7F2}" dt="2021-04-10T16:42:44.615" v="360" actId="165"/>
          <ac:grpSpMkLst>
            <pc:docMk/>
            <pc:sldMk cId="2967473718" sldId="2458"/>
            <ac:grpSpMk id="2" creationId="{42D6FCA8-B65D-487F-A367-10410DD01B04}"/>
          </ac:grpSpMkLst>
        </pc:grpChg>
        <pc:grpChg chg="del">
          <ac:chgData name="Eldert Grootenboer" userId="3fe8758b2c2b58d2" providerId="LiveId" clId="{23D6907B-A93B-4B68-AAB0-8812F8C2E7F2}" dt="2021-04-10T16:42:48.095" v="361" actId="165"/>
          <ac:grpSpMkLst>
            <pc:docMk/>
            <pc:sldMk cId="2967473718" sldId="2458"/>
            <ac:grpSpMk id="3" creationId="{78AE4540-1B33-4D12-AD22-B22ACFCDAEFD}"/>
          </ac:grpSpMkLst>
        </pc:grpChg>
        <pc:grpChg chg="del">
          <ac:chgData name="Eldert Grootenboer" userId="3fe8758b2c2b58d2" providerId="LiveId" clId="{23D6907B-A93B-4B68-AAB0-8812F8C2E7F2}" dt="2021-04-10T16:42:53.876" v="362" actId="165"/>
          <ac:grpSpMkLst>
            <pc:docMk/>
            <pc:sldMk cId="2967473718" sldId="2458"/>
            <ac:grpSpMk id="4" creationId="{9BA49D26-621A-4853-9131-DB1A4CF2918F}"/>
          </ac:grpSpMkLst>
        </pc:grpChg>
        <pc:cxnChg chg="mod topLvl">
          <ac:chgData name="Eldert Grootenboer" userId="3fe8758b2c2b58d2" providerId="LiveId" clId="{23D6907B-A93B-4B68-AAB0-8812F8C2E7F2}" dt="2021-04-10T16:42:48.095" v="361" actId="165"/>
          <ac:cxnSpMkLst>
            <pc:docMk/>
            <pc:sldMk cId="2967473718" sldId="2458"/>
            <ac:cxnSpMk id="17" creationId="{48DC68DF-6D51-490B-9505-A2FC7F078D22}"/>
          </ac:cxnSpMkLst>
        </pc:cxnChg>
        <pc:cxnChg chg="mod topLvl">
          <ac:chgData name="Eldert Grootenboer" userId="3fe8758b2c2b58d2" providerId="LiveId" clId="{23D6907B-A93B-4B68-AAB0-8812F8C2E7F2}" dt="2021-04-10T16:42:48.095" v="361" actId="165"/>
          <ac:cxnSpMkLst>
            <pc:docMk/>
            <pc:sldMk cId="2967473718" sldId="2458"/>
            <ac:cxnSpMk id="18" creationId="{ECE23BEE-622B-46F8-8456-0E62F3937928}"/>
          </ac:cxnSpMkLst>
        </pc:cxnChg>
        <pc:cxnChg chg="mod topLvl">
          <ac:chgData name="Eldert Grootenboer" userId="3fe8758b2c2b58d2" providerId="LiveId" clId="{23D6907B-A93B-4B68-AAB0-8812F8C2E7F2}" dt="2021-04-10T16:42:48.095" v="361" actId="165"/>
          <ac:cxnSpMkLst>
            <pc:docMk/>
            <pc:sldMk cId="2967473718" sldId="2458"/>
            <ac:cxnSpMk id="19" creationId="{4D6E45AB-1890-4581-A1BB-19077A0BF7ED}"/>
          </ac:cxnSpMkLst>
        </pc:cxnChg>
      </pc:sldChg>
      <pc:sldChg chg="delSp modSp mod modAnim modShow">
        <pc:chgData name="Eldert Grootenboer" userId="3fe8758b2c2b58d2" providerId="LiveId" clId="{23D6907B-A93B-4B68-AAB0-8812F8C2E7F2}" dt="2021-04-14T07:35:14.340" v="456" actId="729"/>
        <pc:sldMkLst>
          <pc:docMk/>
          <pc:sldMk cId="4005184806" sldId="2459"/>
        </pc:sldMkLst>
        <pc:spChg chg="mod">
          <ac:chgData name="Eldert Grootenboer" userId="3fe8758b2c2b58d2" providerId="LiveId" clId="{23D6907B-A93B-4B68-AAB0-8812F8C2E7F2}" dt="2021-04-10T19:39:58.352" v="403" actId="1076"/>
          <ac:spMkLst>
            <pc:docMk/>
            <pc:sldMk cId="4005184806" sldId="2459"/>
            <ac:spMk id="13" creationId="{116F5D3C-DB21-41D5-8B37-4DE1EA4E7155}"/>
          </ac:spMkLst>
        </pc:spChg>
        <pc:spChg chg="mod">
          <ac:chgData name="Eldert Grootenboer" userId="3fe8758b2c2b58d2" providerId="LiveId" clId="{23D6907B-A93B-4B68-AAB0-8812F8C2E7F2}" dt="2021-04-10T19:39:58.352" v="403" actId="1076"/>
          <ac:spMkLst>
            <pc:docMk/>
            <pc:sldMk cId="4005184806" sldId="2459"/>
            <ac:spMk id="24" creationId="{8028DC12-B5CB-430F-ADA3-7F348E462649}"/>
          </ac:spMkLst>
        </pc:spChg>
        <pc:spChg chg="mod">
          <ac:chgData name="Eldert Grootenboer" userId="3fe8758b2c2b58d2" providerId="LiveId" clId="{23D6907B-A93B-4B68-AAB0-8812F8C2E7F2}" dt="2021-04-10T19:39:58.352" v="403" actId="1076"/>
          <ac:spMkLst>
            <pc:docMk/>
            <pc:sldMk cId="4005184806" sldId="2459"/>
            <ac:spMk id="25" creationId="{8FB9FE83-B11C-4D5F-89AF-BAD708AA6697}"/>
          </ac:spMkLst>
        </pc:spChg>
        <pc:spChg chg="mod">
          <ac:chgData name="Eldert Grootenboer" userId="3fe8758b2c2b58d2" providerId="LiveId" clId="{23D6907B-A93B-4B68-AAB0-8812F8C2E7F2}" dt="2021-04-10T19:39:58.352" v="403" actId="1076"/>
          <ac:spMkLst>
            <pc:docMk/>
            <pc:sldMk cId="4005184806" sldId="2459"/>
            <ac:spMk id="29" creationId="{FC5A9C5D-5723-4993-8F2D-FAAFC4929765}"/>
          </ac:spMkLst>
        </pc:spChg>
        <pc:spChg chg="mod">
          <ac:chgData name="Eldert Grootenboer" userId="3fe8758b2c2b58d2" providerId="LiveId" clId="{23D6907B-A93B-4B68-AAB0-8812F8C2E7F2}" dt="2021-04-10T19:39:58.352" v="403" actId="1076"/>
          <ac:spMkLst>
            <pc:docMk/>
            <pc:sldMk cId="4005184806" sldId="2459"/>
            <ac:spMk id="30" creationId="{49EFC86D-8CD4-4D85-9326-28DD0A6DFA3B}"/>
          </ac:spMkLst>
        </pc:spChg>
        <pc:spChg chg="mod">
          <ac:chgData name="Eldert Grootenboer" userId="3fe8758b2c2b58d2" providerId="LiveId" clId="{23D6907B-A93B-4B68-AAB0-8812F8C2E7F2}" dt="2021-04-10T19:39:58.352" v="403" actId="1076"/>
          <ac:spMkLst>
            <pc:docMk/>
            <pc:sldMk cId="4005184806" sldId="2459"/>
            <ac:spMk id="32" creationId="{AD35D96A-3FA8-4AA6-A223-2A1769D6E67B}"/>
          </ac:spMkLst>
        </pc:spChg>
        <pc:spChg chg="mod">
          <ac:chgData name="Eldert Grootenboer" userId="3fe8758b2c2b58d2" providerId="LiveId" clId="{23D6907B-A93B-4B68-AAB0-8812F8C2E7F2}" dt="2021-04-10T19:39:58.352" v="403" actId="1076"/>
          <ac:spMkLst>
            <pc:docMk/>
            <pc:sldMk cId="4005184806" sldId="2459"/>
            <ac:spMk id="34" creationId="{9B6E6DFB-F074-4A92-B175-4039BF818502}"/>
          </ac:spMkLst>
        </pc:spChg>
        <pc:spChg chg="mod">
          <ac:chgData name="Eldert Grootenboer" userId="3fe8758b2c2b58d2" providerId="LiveId" clId="{23D6907B-A93B-4B68-AAB0-8812F8C2E7F2}" dt="2021-04-10T19:39:58.352" v="403" actId="1076"/>
          <ac:spMkLst>
            <pc:docMk/>
            <pc:sldMk cId="4005184806" sldId="2459"/>
            <ac:spMk id="42" creationId="{E4260713-E9C8-4497-9003-518B42058080}"/>
          </ac:spMkLst>
        </pc:spChg>
        <pc:grpChg chg="mod">
          <ac:chgData name="Eldert Grootenboer" userId="3fe8758b2c2b58d2" providerId="LiveId" clId="{23D6907B-A93B-4B68-AAB0-8812F8C2E7F2}" dt="2021-04-10T19:39:58.352" v="403" actId="1076"/>
          <ac:grpSpMkLst>
            <pc:docMk/>
            <pc:sldMk cId="4005184806" sldId="2459"/>
            <ac:grpSpMk id="2" creationId="{511C3446-0491-442B-822E-578061A430D6}"/>
          </ac:grpSpMkLst>
        </pc:grpChg>
        <pc:grpChg chg="mod">
          <ac:chgData name="Eldert Grootenboer" userId="3fe8758b2c2b58d2" providerId="LiveId" clId="{23D6907B-A93B-4B68-AAB0-8812F8C2E7F2}" dt="2021-04-10T19:39:58.352" v="403" actId="1076"/>
          <ac:grpSpMkLst>
            <pc:docMk/>
            <pc:sldMk cId="4005184806" sldId="2459"/>
            <ac:grpSpMk id="7" creationId="{BC6C663F-789F-4188-BA9D-36377C338FD1}"/>
          </ac:grpSpMkLst>
        </pc:grpChg>
        <pc:grpChg chg="mod">
          <ac:chgData name="Eldert Grootenboer" userId="3fe8758b2c2b58d2" providerId="LiveId" clId="{23D6907B-A93B-4B68-AAB0-8812F8C2E7F2}" dt="2021-04-10T19:39:58.352" v="403" actId="1076"/>
          <ac:grpSpMkLst>
            <pc:docMk/>
            <pc:sldMk cId="4005184806" sldId="2459"/>
            <ac:grpSpMk id="12" creationId="{3CD4BE45-861F-4EBD-8D86-3476C6039B68}"/>
          </ac:grpSpMkLst>
        </pc:grpChg>
        <pc:grpChg chg="mod">
          <ac:chgData name="Eldert Grootenboer" userId="3fe8758b2c2b58d2" providerId="LiveId" clId="{23D6907B-A93B-4B68-AAB0-8812F8C2E7F2}" dt="2021-04-10T19:39:58.352" v="403" actId="1076"/>
          <ac:grpSpMkLst>
            <pc:docMk/>
            <pc:sldMk cId="4005184806" sldId="2459"/>
            <ac:grpSpMk id="15" creationId="{C29F08BD-D535-4B4D-A5AF-0B4B728F97B5}"/>
          </ac:grpSpMkLst>
        </pc:grpChg>
        <pc:grpChg chg="mod">
          <ac:chgData name="Eldert Grootenboer" userId="3fe8758b2c2b58d2" providerId="LiveId" clId="{23D6907B-A93B-4B68-AAB0-8812F8C2E7F2}" dt="2021-04-10T19:39:58.352" v="403" actId="1076"/>
          <ac:grpSpMkLst>
            <pc:docMk/>
            <pc:sldMk cId="4005184806" sldId="2459"/>
            <ac:grpSpMk id="35" creationId="{FB830DFA-7628-4268-AC48-BF44F7259DDD}"/>
          </ac:grpSpMkLst>
        </pc:grpChg>
        <pc:grpChg chg="del">
          <ac:chgData name="Eldert Grootenboer" userId="3fe8758b2c2b58d2" providerId="LiveId" clId="{23D6907B-A93B-4B68-AAB0-8812F8C2E7F2}" dt="2021-04-10T19:39:47.224" v="402" actId="478"/>
          <ac:grpSpMkLst>
            <pc:docMk/>
            <pc:sldMk cId="4005184806" sldId="2459"/>
            <ac:grpSpMk id="36" creationId="{8C2C9888-5132-474F-941C-E2FEBBA5BBCE}"/>
          </ac:grpSpMkLst>
        </pc:grpChg>
      </pc:sldChg>
      <pc:sldChg chg="mod modShow">
        <pc:chgData name="Eldert Grootenboer" userId="3fe8758b2c2b58d2" providerId="LiveId" clId="{23D6907B-A93B-4B68-AAB0-8812F8C2E7F2}" dt="2021-04-09T11:10:05.557" v="103" actId="729"/>
        <pc:sldMkLst>
          <pc:docMk/>
          <pc:sldMk cId="2351338424" sldId="2491"/>
        </pc:sldMkLst>
      </pc:sldChg>
      <pc:sldChg chg="mod modShow">
        <pc:chgData name="Eldert Grootenboer" userId="3fe8758b2c2b58d2" providerId="LiveId" clId="{23D6907B-A93B-4B68-AAB0-8812F8C2E7F2}" dt="2021-04-09T11:10:05.557" v="103" actId="729"/>
        <pc:sldMkLst>
          <pc:docMk/>
          <pc:sldMk cId="2120630816" sldId="2492"/>
        </pc:sldMkLst>
      </pc:sldChg>
      <pc:sldChg chg="modSp mod">
        <pc:chgData name="Eldert Grootenboer" userId="3fe8758b2c2b58d2" providerId="LiveId" clId="{23D6907B-A93B-4B68-AAB0-8812F8C2E7F2}" dt="2021-04-14T09:01:33.655" v="460" actId="20577"/>
        <pc:sldMkLst>
          <pc:docMk/>
          <pc:sldMk cId="1872273559" sldId="2076137177"/>
        </pc:sldMkLst>
        <pc:spChg chg="mod">
          <ac:chgData name="Eldert Grootenboer" userId="3fe8758b2c2b58d2" providerId="LiveId" clId="{23D6907B-A93B-4B68-AAB0-8812F8C2E7F2}" dt="2021-04-14T09:01:33.655" v="460" actId="20577"/>
          <ac:spMkLst>
            <pc:docMk/>
            <pc:sldMk cId="1872273559" sldId="2076137177"/>
            <ac:spMk id="4" creationId="{B15F0E40-CB2C-45A9-8481-91F276E83071}"/>
          </ac:spMkLst>
        </pc:spChg>
      </pc:sldChg>
      <pc:sldChg chg="del">
        <pc:chgData name="Eldert Grootenboer" userId="3fe8758b2c2b58d2" providerId="LiveId" clId="{23D6907B-A93B-4B68-AAB0-8812F8C2E7F2}" dt="2021-04-09T09:45:54.141" v="1" actId="47"/>
        <pc:sldMkLst>
          <pc:docMk/>
          <pc:sldMk cId="1441857371" sldId="2076137181"/>
        </pc:sldMkLst>
      </pc:sldChg>
      <pc:sldChg chg="mod modShow">
        <pc:chgData name="Eldert Grootenboer" userId="3fe8758b2c2b58d2" providerId="LiveId" clId="{23D6907B-A93B-4B68-AAB0-8812F8C2E7F2}" dt="2021-04-09T11:10:05.557" v="103" actId="729"/>
        <pc:sldMkLst>
          <pc:docMk/>
          <pc:sldMk cId="2897729049" sldId="2076137183"/>
        </pc:sldMkLst>
      </pc:sldChg>
      <pc:sldChg chg="mod modShow">
        <pc:chgData name="Eldert Grootenboer" userId="3fe8758b2c2b58d2" providerId="LiveId" clId="{23D6907B-A93B-4B68-AAB0-8812F8C2E7F2}" dt="2021-04-09T11:10:05.557" v="103" actId="729"/>
        <pc:sldMkLst>
          <pc:docMk/>
          <pc:sldMk cId="1141325467" sldId="2076137184"/>
        </pc:sldMkLst>
      </pc:sldChg>
      <pc:sldChg chg="mod modShow">
        <pc:chgData name="Eldert Grootenboer" userId="3fe8758b2c2b58d2" providerId="LiveId" clId="{23D6907B-A93B-4B68-AAB0-8812F8C2E7F2}" dt="2021-04-09T11:10:05.557" v="103" actId="729"/>
        <pc:sldMkLst>
          <pc:docMk/>
          <pc:sldMk cId="3819908435" sldId="2076137185"/>
        </pc:sldMkLst>
      </pc:sldChg>
      <pc:sldChg chg="add">
        <pc:chgData name="Eldert Grootenboer" userId="3fe8758b2c2b58d2" providerId="LiveId" clId="{23D6907B-A93B-4B68-AAB0-8812F8C2E7F2}" dt="2021-04-09T11:09:47.822" v="101" actId="22"/>
        <pc:sldMkLst>
          <pc:docMk/>
          <pc:sldMk cId="3973601792" sldId="2076137186"/>
        </pc:sldMkLst>
      </pc:sldChg>
      <pc:sldChg chg="modSp add modAnim">
        <pc:chgData name="Eldert Grootenboer" userId="3fe8758b2c2b58d2" providerId="LiveId" clId="{23D6907B-A93B-4B68-AAB0-8812F8C2E7F2}" dt="2021-04-10T19:41:52.011" v="406"/>
        <pc:sldMkLst>
          <pc:docMk/>
          <pc:sldMk cId="3426708402" sldId="2076137187"/>
        </pc:sldMkLst>
        <pc:spChg chg="mod">
          <ac:chgData name="Eldert Grootenboer" userId="3fe8758b2c2b58d2" providerId="LiveId" clId="{23D6907B-A93B-4B68-AAB0-8812F8C2E7F2}" dt="2021-04-10T19:41:47.580" v="405" actId="20577"/>
          <ac:spMkLst>
            <pc:docMk/>
            <pc:sldMk cId="3426708402" sldId="2076137187"/>
            <ac:spMk id="3" creationId="{00000000-0000-0000-0000-000000000000}"/>
          </ac:spMkLst>
        </pc:spChg>
      </pc:sldChg>
      <pc:sldChg chg="addSp delSp modSp add del mod modAnim modShow">
        <pc:chgData name="Eldert Grootenboer" userId="3fe8758b2c2b58d2" providerId="LiveId" clId="{23D6907B-A93B-4B68-AAB0-8812F8C2E7F2}" dt="2021-04-10T19:46:31.513" v="450" actId="14100"/>
        <pc:sldMkLst>
          <pc:docMk/>
          <pc:sldMk cId="352734087" sldId="2076137188"/>
        </pc:sldMkLst>
        <pc:spChg chg="mod">
          <ac:chgData name="Eldert Grootenboer" userId="3fe8758b2c2b58d2" providerId="LiveId" clId="{23D6907B-A93B-4B68-AAB0-8812F8C2E7F2}" dt="2021-04-09T11:10:26.216" v="115" actId="20577"/>
          <ac:spMkLst>
            <pc:docMk/>
            <pc:sldMk cId="352734087" sldId="2076137188"/>
            <ac:spMk id="2" creationId="{00000000-0000-0000-0000-000000000000}"/>
          </ac:spMkLst>
        </pc:spChg>
        <pc:spChg chg="mod">
          <ac:chgData name="Eldert Grootenboer" userId="3fe8758b2c2b58d2" providerId="LiveId" clId="{23D6907B-A93B-4B68-AAB0-8812F8C2E7F2}" dt="2021-04-10T19:43:37.739" v="412" actId="1076"/>
          <ac:spMkLst>
            <pc:docMk/>
            <pc:sldMk cId="352734087" sldId="2076137188"/>
            <ac:spMk id="3" creationId="{00000000-0000-0000-0000-000000000000}"/>
          </ac:spMkLst>
        </pc:spChg>
        <pc:spChg chg="add mod">
          <ac:chgData name="Eldert Grootenboer" userId="3fe8758b2c2b58d2" providerId="LiveId" clId="{23D6907B-A93B-4B68-AAB0-8812F8C2E7F2}" dt="2021-04-10T19:43:41.398" v="413" actId="368"/>
          <ac:spMkLst>
            <pc:docMk/>
            <pc:sldMk cId="352734087" sldId="2076137188"/>
            <ac:spMk id="4" creationId="{5CA80E74-63C8-4EC3-8B47-C18EF8DBCFE3}"/>
          </ac:spMkLst>
        </pc:spChg>
        <pc:spChg chg="add mod">
          <ac:chgData name="Eldert Grootenboer" userId="3fe8758b2c2b58d2" providerId="LiveId" clId="{23D6907B-A93B-4B68-AAB0-8812F8C2E7F2}" dt="2021-04-10T19:43:41.398" v="413" actId="368"/>
          <ac:spMkLst>
            <pc:docMk/>
            <pc:sldMk cId="352734087" sldId="2076137188"/>
            <ac:spMk id="5" creationId="{29835ABB-D358-4031-B718-D03D565289D2}"/>
          </ac:spMkLst>
        </pc:spChg>
        <pc:spChg chg="add mod">
          <ac:chgData name="Eldert Grootenboer" userId="3fe8758b2c2b58d2" providerId="LiveId" clId="{23D6907B-A93B-4B68-AAB0-8812F8C2E7F2}" dt="2021-04-10T19:43:41.398" v="413" actId="368"/>
          <ac:spMkLst>
            <pc:docMk/>
            <pc:sldMk cId="352734087" sldId="2076137188"/>
            <ac:spMk id="6" creationId="{82281413-CEE6-4F03-99B5-6588BC1FC2D9}"/>
          </ac:spMkLst>
        </pc:spChg>
        <pc:spChg chg="add mod">
          <ac:chgData name="Eldert Grootenboer" userId="3fe8758b2c2b58d2" providerId="LiveId" clId="{23D6907B-A93B-4B68-AAB0-8812F8C2E7F2}" dt="2021-04-10T19:43:41.398" v="413" actId="368"/>
          <ac:spMkLst>
            <pc:docMk/>
            <pc:sldMk cId="352734087" sldId="2076137188"/>
            <ac:spMk id="9" creationId="{78C9B9FA-3EE2-4708-8A54-D16894D97549}"/>
          </ac:spMkLst>
        </pc:spChg>
        <pc:spChg chg="add mod">
          <ac:chgData name="Eldert Grootenboer" userId="3fe8758b2c2b58d2" providerId="LiveId" clId="{23D6907B-A93B-4B68-AAB0-8812F8C2E7F2}" dt="2021-04-10T19:43:41.398" v="413" actId="368"/>
          <ac:spMkLst>
            <pc:docMk/>
            <pc:sldMk cId="352734087" sldId="2076137188"/>
            <ac:spMk id="10" creationId="{E4ADF6EA-669C-4752-BA9F-946FC8AC53BA}"/>
          </ac:spMkLst>
        </pc:spChg>
        <pc:spChg chg="add mod">
          <ac:chgData name="Eldert Grootenboer" userId="3fe8758b2c2b58d2" providerId="LiveId" clId="{23D6907B-A93B-4B68-AAB0-8812F8C2E7F2}" dt="2021-04-10T19:43:41.398" v="413" actId="368"/>
          <ac:spMkLst>
            <pc:docMk/>
            <pc:sldMk cId="352734087" sldId="2076137188"/>
            <ac:spMk id="11" creationId="{3D720E88-2A19-4A7C-92D5-F91002DE9037}"/>
          </ac:spMkLst>
        </pc:spChg>
        <pc:spChg chg="mod">
          <ac:chgData name="Eldert Grootenboer" userId="3fe8758b2c2b58d2" providerId="LiveId" clId="{23D6907B-A93B-4B68-AAB0-8812F8C2E7F2}" dt="2021-04-10T19:44:24.646" v="432" actId="403"/>
          <ac:spMkLst>
            <pc:docMk/>
            <pc:sldMk cId="352734087" sldId="2076137188"/>
            <ac:spMk id="13" creationId="{26811AAD-BB3F-4C86-A4FE-81E213D72BEF}"/>
          </ac:spMkLst>
        </pc:spChg>
        <pc:spChg chg="mod">
          <ac:chgData name="Eldert Grootenboer" userId="3fe8758b2c2b58d2" providerId="LiveId" clId="{23D6907B-A93B-4B68-AAB0-8812F8C2E7F2}" dt="2021-04-10T19:44:15.425" v="425" actId="403"/>
          <ac:spMkLst>
            <pc:docMk/>
            <pc:sldMk cId="352734087" sldId="2076137188"/>
            <ac:spMk id="16" creationId="{D5AEC5B9-6BD9-44BA-A137-EDA5EDF18D16}"/>
          </ac:spMkLst>
        </pc:spChg>
        <pc:spChg chg="add del mod">
          <ac:chgData name="Eldert Grootenboer" userId="3fe8758b2c2b58d2" providerId="LiveId" clId="{23D6907B-A93B-4B68-AAB0-8812F8C2E7F2}" dt="2021-04-10T19:45:06.515" v="442" actId="478"/>
          <ac:spMkLst>
            <pc:docMk/>
            <pc:sldMk cId="352734087" sldId="2076137188"/>
            <ac:spMk id="18" creationId="{C8200C53-0F82-41B5-AA8B-A224FD74A909}"/>
          </ac:spMkLst>
        </pc:spChg>
        <pc:spChg chg="add del mod">
          <ac:chgData name="Eldert Grootenboer" userId="3fe8758b2c2b58d2" providerId="LiveId" clId="{23D6907B-A93B-4B68-AAB0-8812F8C2E7F2}" dt="2021-04-10T19:45:03.389" v="441" actId="478"/>
          <ac:spMkLst>
            <pc:docMk/>
            <pc:sldMk cId="352734087" sldId="2076137188"/>
            <ac:spMk id="19" creationId="{15D7CBF1-58F5-4C32-BB79-61F2A8FE3BAB}"/>
          </ac:spMkLst>
        </pc:spChg>
        <pc:spChg chg="add mod">
          <ac:chgData name="Eldert Grootenboer" userId="3fe8758b2c2b58d2" providerId="LiveId" clId="{23D6907B-A93B-4B68-AAB0-8812F8C2E7F2}" dt="2021-04-10T19:44:51.044" v="438" actId="207"/>
          <ac:spMkLst>
            <pc:docMk/>
            <pc:sldMk cId="352734087" sldId="2076137188"/>
            <ac:spMk id="20" creationId="{06425F7A-57D9-474F-B892-BF67179C264A}"/>
          </ac:spMkLst>
        </pc:spChg>
        <pc:spChg chg="add mod">
          <ac:chgData name="Eldert Grootenboer" userId="3fe8758b2c2b58d2" providerId="LiveId" clId="{23D6907B-A93B-4B68-AAB0-8812F8C2E7F2}" dt="2021-04-10T19:44:45.320" v="437" actId="207"/>
          <ac:spMkLst>
            <pc:docMk/>
            <pc:sldMk cId="352734087" sldId="2076137188"/>
            <ac:spMk id="21" creationId="{B925A1C2-4B23-4FC6-94B7-FF19BD7DE226}"/>
          </ac:spMkLst>
        </pc:spChg>
        <pc:grpChg chg="add mod">
          <ac:chgData name="Eldert Grootenboer" userId="3fe8758b2c2b58d2" providerId="LiveId" clId="{23D6907B-A93B-4B68-AAB0-8812F8C2E7F2}" dt="2021-04-10T19:43:41.398" v="413" actId="368"/>
          <ac:grpSpMkLst>
            <pc:docMk/>
            <pc:sldMk cId="352734087" sldId="2076137188"/>
            <ac:grpSpMk id="12" creationId="{06BA3CB7-2559-4CD0-A060-4A010B909B13}"/>
          </ac:grpSpMkLst>
        </pc:grpChg>
        <pc:grpChg chg="add mod">
          <ac:chgData name="Eldert Grootenboer" userId="3fe8758b2c2b58d2" providerId="LiveId" clId="{23D6907B-A93B-4B68-AAB0-8812F8C2E7F2}" dt="2021-04-10T19:43:41.398" v="413" actId="368"/>
          <ac:grpSpMkLst>
            <pc:docMk/>
            <pc:sldMk cId="352734087" sldId="2076137188"/>
            <ac:grpSpMk id="15" creationId="{648C7BBF-83DA-4762-A94C-2E89CE504268}"/>
          </ac:grpSpMkLst>
        </pc:grpChg>
        <pc:grpChg chg="add del mod">
          <ac:chgData name="Eldert Grootenboer" userId="3fe8758b2c2b58d2" providerId="LiveId" clId="{23D6907B-A93B-4B68-AAB0-8812F8C2E7F2}" dt="2021-04-10T19:45:49.024" v="446" actId="478"/>
          <ac:grpSpMkLst>
            <pc:docMk/>
            <pc:sldMk cId="352734087" sldId="2076137188"/>
            <ac:grpSpMk id="22" creationId="{13F4145D-E381-4FCD-91CE-03CAE93A0E35}"/>
          </ac:grpSpMkLst>
        </pc:grpChg>
        <pc:picChg chg="mod">
          <ac:chgData name="Eldert Grootenboer" userId="3fe8758b2c2b58d2" providerId="LiveId" clId="{23D6907B-A93B-4B68-AAB0-8812F8C2E7F2}" dt="2021-04-10T19:43:41.398" v="413" actId="368"/>
          <ac:picMkLst>
            <pc:docMk/>
            <pc:sldMk cId="352734087" sldId="2076137188"/>
            <ac:picMk id="14" creationId="{7A08B4CB-5D96-49D6-A14B-4F5F3BED77AD}"/>
          </ac:picMkLst>
        </pc:picChg>
        <pc:picChg chg="mod">
          <ac:chgData name="Eldert Grootenboer" userId="3fe8758b2c2b58d2" providerId="LiveId" clId="{23D6907B-A93B-4B68-AAB0-8812F8C2E7F2}" dt="2021-04-10T19:43:41.398" v="413" actId="368"/>
          <ac:picMkLst>
            <pc:docMk/>
            <pc:sldMk cId="352734087" sldId="2076137188"/>
            <ac:picMk id="17" creationId="{435CF05F-BA4D-4CA2-BE45-87EA003FB161}"/>
          </ac:picMkLst>
        </pc:picChg>
        <pc:picChg chg="add mod">
          <ac:chgData name="Eldert Grootenboer" userId="3fe8758b2c2b58d2" providerId="LiveId" clId="{23D6907B-A93B-4B68-AAB0-8812F8C2E7F2}" dt="2021-04-10T19:46:31.513" v="450" actId="14100"/>
          <ac:picMkLst>
            <pc:docMk/>
            <pc:sldMk cId="352734087" sldId="2076137188"/>
            <ac:picMk id="19" creationId="{F048BD8B-B721-457A-9D4F-1CE5C8A5F48B}"/>
          </ac:picMkLst>
        </pc:picChg>
        <pc:picChg chg="del">
          <ac:chgData name="Eldert Grootenboer" userId="3fe8758b2c2b58d2" providerId="LiveId" clId="{23D6907B-A93B-4B68-AAB0-8812F8C2E7F2}" dt="2021-04-10T19:45:45.617" v="445" actId="21"/>
          <ac:picMkLst>
            <pc:docMk/>
            <pc:sldMk cId="352734087" sldId="2076137188"/>
            <ac:picMk id="1026" creationId="{23238FF5-0FE1-4462-94D3-2005363E1ABE}"/>
          </ac:picMkLst>
        </pc:picChg>
        <pc:cxnChg chg="add mod">
          <ac:chgData name="Eldert Grootenboer" userId="3fe8758b2c2b58d2" providerId="LiveId" clId="{23D6907B-A93B-4B68-AAB0-8812F8C2E7F2}" dt="2021-04-10T19:45:49.024" v="446" actId="478"/>
          <ac:cxnSpMkLst>
            <pc:docMk/>
            <pc:sldMk cId="352734087" sldId="2076137188"/>
            <ac:cxnSpMk id="7" creationId="{DA1A9AD6-6F41-4E54-B1D5-D3DE88AC94C1}"/>
          </ac:cxnSpMkLst>
        </pc:cxnChg>
        <pc:cxnChg chg="add mod">
          <ac:chgData name="Eldert Grootenboer" userId="3fe8758b2c2b58d2" providerId="LiveId" clId="{23D6907B-A93B-4B68-AAB0-8812F8C2E7F2}" dt="2021-04-10T19:45:49.024" v="446" actId="478"/>
          <ac:cxnSpMkLst>
            <pc:docMk/>
            <pc:sldMk cId="352734087" sldId="2076137188"/>
            <ac:cxnSpMk id="8" creationId="{10CF8D7C-66FE-439E-8EAE-918076694E5B}"/>
          </ac:cxnSpMkLst>
        </pc:cxnChg>
      </pc:sldChg>
      <pc:sldChg chg="addSp">
        <pc:chgData name="Eldert Grootenboer" userId="3fe8758b2c2b58d2" providerId="LiveId" clId="{23D6907B-A93B-4B68-AAB0-8812F8C2E7F2}" dt="2021-04-10T19:45:38.627" v="443"/>
        <pc:sldMkLst>
          <pc:docMk/>
          <pc:sldMk cId="1034719791" sldId="2076137188"/>
        </pc:sldMkLst>
        <pc:picChg chg="add">
          <ac:chgData name="Eldert Grootenboer" userId="3fe8758b2c2b58d2" providerId="LiveId" clId="{23D6907B-A93B-4B68-AAB0-8812F8C2E7F2}" dt="2021-04-10T19:45:38.627" v="443"/>
          <ac:picMkLst>
            <pc:docMk/>
            <pc:sldMk cId="1034719791" sldId="2076137188"/>
            <ac:picMk id="1026" creationId="{23238FF5-0FE1-4462-94D3-2005363E1ABE}"/>
          </ac:picMkLst>
        </pc:picChg>
      </pc:sldChg>
      <pc:sldChg chg="modSp add mod modAnim modShow">
        <pc:chgData name="Eldert Grootenboer" userId="3fe8758b2c2b58d2" providerId="LiveId" clId="{23D6907B-A93B-4B68-AAB0-8812F8C2E7F2}" dt="2021-04-10T16:30:27.539" v="318"/>
        <pc:sldMkLst>
          <pc:docMk/>
          <pc:sldMk cId="1823333210" sldId="2076137189"/>
        </pc:sldMkLst>
        <pc:spChg chg="mod">
          <ac:chgData name="Eldert Grootenboer" userId="3fe8758b2c2b58d2" providerId="LiveId" clId="{23D6907B-A93B-4B68-AAB0-8812F8C2E7F2}" dt="2021-04-09T11:12:18.305" v="123" actId="6549"/>
          <ac:spMkLst>
            <pc:docMk/>
            <pc:sldMk cId="1823333210" sldId="2076137189"/>
            <ac:spMk id="4" creationId="{670CB27B-671F-48A4-B590-CCD71315CA66}"/>
          </ac:spMkLst>
        </pc:spChg>
      </pc:sldChg>
      <pc:sldChg chg="add mod modShow">
        <pc:chgData name="Eldert Grootenboer" userId="3fe8758b2c2b58d2" providerId="LiveId" clId="{23D6907B-A93B-4B68-AAB0-8812F8C2E7F2}" dt="2021-04-09T11:12:08.811" v="122" actId="729"/>
        <pc:sldMkLst>
          <pc:docMk/>
          <pc:sldMk cId="824814114" sldId="2076137190"/>
        </pc:sldMkLst>
      </pc:sldChg>
      <pc:sldChg chg="addSp delSp modSp add mod delAnim modAnim modShow">
        <pc:chgData name="Eldert Grootenboer" userId="3fe8758b2c2b58d2" providerId="LiveId" clId="{23D6907B-A93B-4B68-AAB0-8812F8C2E7F2}" dt="2021-04-10T16:32:42.866" v="337"/>
        <pc:sldMkLst>
          <pc:docMk/>
          <pc:sldMk cId="128539374" sldId="2076137191"/>
        </pc:sldMkLst>
        <pc:picChg chg="mod">
          <ac:chgData name="Eldert Grootenboer" userId="3fe8758b2c2b58d2" providerId="LiveId" clId="{23D6907B-A93B-4B68-AAB0-8812F8C2E7F2}" dt="2021-04-09T12:56:23.605" v="215" actId="1037"/>
          <ac:picMkLst>
            <pc:docMk/>
            <pc:sldMk cId="128539374" sldId="2076137191"/>
            <ac:picMk id="10" creationId="{AAF605E4-9260-45A5-B115-3F094EBD88CF}"/>
          </ac:picMkLst>
        </pc:picChg>
        <pc:picChg chg="mod">
          <ac:chgData name="Eldert Grootenboer" userId="3fe8758b2c2b58d2" providerId="LiveId" clId="{23D6907B-A93B-4B68-AAB0-8812F8C2E7F2}" dt="2021-04-09T12:54:02.093" v="155" actId="1076"/>
          <ac:picMkLst>
            <pc:docMk/>
            <pc:sldMk cId="128539374" sldId="2076137191"/>
            <ac:picMk id="13" creationId="{F691BBD6-455A-48F7-BD39-F2CDA87B9770}"/>
          </ac:picMkLst>
        </pc:picChg>
        <pc:picChg chg="mod">
          <ac:chgData name="Eldert Grootenboer" userId="3fe8758b2c2b58d2" providerId="LiveId" clId="{23D6907B-A93B-4B68-AAB0-8812F8C2E7F2}" dt="2021-04-09T12:45:29.366" v="135" actId="1076"/>
          <ac:picMkLst>
            <pc:docMk/>
            <pc:sldMk cId="128539374" sldId="2076137191"/>
            <ac:picMk id="14" creationId="{94C077E2-2A07-4417-B406-E803B58F6F0D}"/>
          </ac:picMkLst>
        </pc:picChg>
        <pc:picChg chg="mod">
          <ac:chgData name="Eldert Grootenboer" userId="3fe8758b2c2b58d2" providerId="LiveId" clId="{23D6907B-A93B-4B68-AAB0-8812F8C2E7F2}" dt="2021-04-09T12:54:14.062" v="156" actId="1076"/>
          <ac:picMkLst>
            <pc:docMk/>
            <pc:sldMk cId="128539374" sldId="2076137191"/>
            <ac:picMk id="15" creationId="{F2752AA7-5303-4CAA-A821-C77645981397}"/>
          </ac:picMkLst>
        </pc:picChg>
        <pc:picChg chg="mod">
          <ac:chgData name="Eldert Grootenboer" userId="3fe8758b2c2b58d2" providerId="LiveId" clId="{23D6907B-A93B-4B68-AAB0-8812F8C2E7F2}" dt="2021-04-10T16:09:06.057" v="297" actId="1038"/>
          <ac:picMkLst>
            <pc:docMk/>
            <pc:sldMk cId="128539374" sldId="2076137191"/>
            <ac:picMk id="22" creationId="{B97DF638-AAFD-443A-8032-B34A4165C688}"/>
          </ac:picMkLst>
        </pc:picChg>
        <pc:picChg chg="mod">
          <ac:chgData name="Eldert Grootenboer" userId="3fe8758b2c2b58d2" providerId="LiveId" clId="{23D6907B-A93B-4B68-AAB0-8812F8C2E7F2}" dt="2021-04-10T16:09:06.057" v="297" actId="1038"/>
          <ac:picMkLst>
            <pc:docMk/>
            <pc:sldMk cId="128539374" sldId="2076137191"/>
            <ac:picMk id="24" creationId="{FB3401F1-269A-4E04-A9E0-819DF013FAEA}"/>
          </ac:picMkLst>
        </pc:picChg>
        <pc:picChg chg="mod">
          <ac:chgData name="Eldert Grootenboer" userId="3fe8758b2c2b58d2" providerId="LiveId" clId="{23D6907B-A93B-4B68-AAB0-8812F8C2E7F2}" dt="2021-04-09T12:55:39.819" v="181" actId="1035"/>
          <ac:picMkLst>
            <pc:docMk/>
            <pc:sldMk cId="128539374" sldId="2076137191"/>
            <ac:picMk id="26" creationId="{6360964E-455E-4A3D-BE64-C989876DC243}"/>
          </ac:picMkLst>
        </pc:picChg>
        <pc:picChg chg="mod">
          <ac:chgData name="Eldert Grootenboer" userId="3fe8758b2c2b58d2" providerId="LiveId" clId="{23D6907B-A93B-4B68-AAB0-8812F8C2E7F2}" dt="2021-04-10T16:09:06.057" v="297" actId="1038"/>
          <ac:picMkLst>
            <pc:docMk/>
            <pc:sldMk cId="128539374" sldId="2076137191"/>
            <ac:picMk id="27" creationId="{5BAE5D78-9428-4AB0-8AA5-C56BE139E615}"/>
          </ac:picMkLst>
        </pc:picChg>
        <pc:picChg chg="mod">
          <ac:chgData name="Eldert Grootenboer" userId="3fe8758b2c2b58d2" providerId="LiveId" clId="{23D6907B-A93B-4B68-AAB0-8812F8C2E7F2}" dt="2021-04-10T16:09:06.057" v="297" actId="1038"/>
          <ac:picMkLst>
            <pc:docMk/>
            <pc:sldMk cId="128539374" sldId="2076137191"/>
            <ac:picMk id="43" creationId="{B0ACE36C-2266-4D0D-9B15-B35AEE310862}"/>
          </ac:picMkLst>
        </pc:picChg>
        <pc:picChg chg="add mod">
          <ac:chgData name="Eldert Grootenboer" userId="3fe8758b2c2b58d2" providerId="LiveId" clId="{23D6907B-A93B-4B68-AAB0-8812F8C2E7F2}" dt="2021-04-10T16:09:06.057" v="297" actId="1038"/>
          <ac:picMkLst>
            <pc:docMk/>
            <pc:sldMk cId="128539374" sldId="2076137191"/>
            <ac:picMk id="68" creationId="{C9DD4663-0B46-46B9-A620-7985707645E1}"/>
          </ac:picMkLst>
        </pc:picChg>
        <pc:picChg chg="mod">
          <ac:chgData name="Eldert Grootenboer" userId="3fe8758b2c2b58d2" providerId="LiveId" clId="{23D6907B-A93B-4B68-AAB0-8812F8C2E7F2}" dt="2021-04-09T12:54:54.071" v="172" actId="1035"/>
          <ac:picMkLst>
            <pc:docMk/>
            <pc:sldMk cId="128539374" sldId="2076137191"/>
            <ac:picMk id="6146" creationId="{B0750674-1BAB-49B1-ABD7-2E131C74A395}"/>
          </ac:picMkLst>
        </pc:picChg>
        <pc:cxnChg chg="add del mod">
          <ac:chgData name="Eldert Grootenboer" userId="3fe8758b2c2b58d2" providerId="LiveId" clId="{23D6907B-A93B-4B68-AAB0-8812F8C2E7F2}" dt="2021-04-09T12:48:43.034" v="138" actId="478"/>
          <ac:cxnSpMkLst>
            <pc:docMk/>
            <pc:sldMk cId="128539374" sldId="2076137191"/>
            <ac:cxnSpMk id="18" creationId="{0BA7ED7B-D4DA-4B51-B159-886FC2005494}"/>
          </ac:cxnSpMkLst>
        </pc:cxnChg>
        <pc:cxnChg chg="add del mod">
          <ac:chgData name="Eldert Grootenboer" userId="3fe8758b2c2b58d2" providerId="LiveId" clId="{23D6907B-A93B-4B68-AAB0-8812F8C2E7F2}" dt="2021-04-09T12:53:06.767" v="145" actId="478"/>
          <ac:cxnSpMkLst>
            <pc:docMk/>
            <pc:sldMk cId="128539374" sldId="2076137191"/>
            <ac:cxnSpMk id="25" creationId="{80DA3A97-C7B9-47EA-9B1F-816E0C4A15B6}"/>
          </ac:cxnSpMkLst>
        </pc:cxnChg>
        <pc:cxnChg chg="mod">
          <ac:chgData name="Eldert Grootenboer" userId="3fe8758b2c2b58d2" providerId="LiveId" clId="{23D6907B-A93B-4B68-AAB0-8812F8C2E7F2}" dt="2021-04-09T12:54:14.062" v="156" actId="1076"/>
          <ac:cxnSpMkLst>
            <pc:docMk/>
            <pc:sldMk cId="128539374" sldId="2076137191"/>
            <ac:cxnSpMk id="29" creationId="{6C2882F2-DC79-477E-81DE-9343E99B6B7B}"/>
          </ac:cxnSpMkLst>
        </pc:cxnChg>
        <pc:cxnChg chg="mod">
          <ac:chgData name="Eldert Grootenboer" userId="3fe8758b2c2b58d2" providerId="LiveId" clId="{23D6907B-A93B-4B68-AAB0-8812F8C2E7F2}" dt="2021-04-09T12:54:54.071" v="172" actId="1035"/>
          <ac:cxnSpMkLst>
            <pc:docMk/>
            <pc:sldMk cId="128539374" sldId="2076137191"/>
            <ac:cxnSpMk id="31" creationId="{47FF76DD-7ED3-4716-9718-6D6B980118A6}"/>
          </ac:cxnSpMkLst>
        </pc:cxnChg>
        <pc:cxnChg chg="add del mod">
          <ac:chgData name="Eldert Grootenboer" userId="3fe8758b2c2b58d2" providerId="LiveId" clId="{23D6907B-A93B-4B68-AAB0-8812F8C2E7F2}" dt="2021-04-09T12:53:18.795" v="147" actId="478"/>
          <ac:cxnSpMkLst>
            <pc:docMk/>
            <pc:sldMk cId="128539374" sldId="2076137191"/>
            <ac:cxnSpMk id="32" creationId="{A1C7F9E3-C314-4A2C-923E-DC04BDCF388F}"/>
          </ac:cxnSpMkLst>
        </pc:cxnChg>
        <pc:cxnChg chg="del mod">
          <ac:chgData name="Eldert Grootenboer" userId="3fe8758b2c2b58d2" providerId="LiveId" clId="{23D6907B-A93B-4B68-AAB0-8812F8C2E7F2}" dt="2021-04-09T12:53:22.002" v="148" actId="478"/>
          <ac:cxnSpMkLst>
            <pc:docMk/>
            <pc:sldMk cId="128539374" sldId="2076137191"/>
            <ac:cxnSpMk id="33" creationId="{F8D38E99-044C-4E36-8187-6E3ABB625944}"/>
          </ac:cxnSpMkLst>
        </pc:cxnChg>
        <pc:cxnChg chg="del mod">
          <ac:chgData name="Eldert Grootenboer" userId="3fe8758b2c2b58d2" providerId="LiveId" clId="{23D6907B-A93B-4B68-AAB0-8812F8C2E7F2}" dt="2021-04-09T12:44:55.211" v="126" actId="478"/>
          <ac:cxnSpMkLst>
            <pc:docMk/>
            <pc:sldMk cId="128539374" sldId="2076137191"/>
            <ac:cxnSpMk id="35" creationId="{BA8F9710-F205-47F9-9D05-FC6B5A72624D}"/>
          </ac:cxnSpMkLst>
        </pc:cxnChg>
        <pc:cxnChg chg="add mod">
          <ac:chgData name="Eldert Grootenboer" userId="3fe8758b2c2b58d2" providerId="LiveId" clId="{23D6907B-A93B-4B68-AAB0-8812F8C2E7F2}" dt="2021-04-09T12:54:02.093" v="155" actId="1076"/>
          <ac:cxnSpMkLst>
            <pc:docMk/>
            <pc:sldMk cId="128539374" sldId="2076137191"/>
            <ac:cxnSpMk id="40" creationId="{34755AE9-6533-48E6-BABE-66FED2972954}"/>
          </ac:cxnSpMkLst>
        </pc:cxnChg>
        <pc:cxnChg chg="mod">
          <ac:chgData name="Eldert Grootenboer" userId="3fe8758b2c2b58d2" providerId="LiveId" clId="{23D6907B-A93B-4B68-AAB0-8812F8C2E7F2}" dt="2021-04-09T12:45:29.366" v="135" actId="1076"/>
          <ac:cxnSpMkLst>
            <pc:docMk/>
            <pc:sldMk cId="128539374" sldId="2076137191"/>
            <ac:cxnSpMk id="45" creationId="{23385D40-1B16-4E6D-AE90-796340CEE4D5}"/>
          </ac:cxnSpMkLst>
        </pc:cxnChg>
        <pc:cxnChg chg="del mod">
          <ac:chgData name="Eldert Grootenboer" userId="3fe8758b2c2b58d2" providerId="LiveId" clId="{23D6907B-A93B-4B68-AAB0-8812F8C2E7F2}" dt="2021-04-09T12:53:40.683" v="151" actId="478"/>
          <ac:cxnSpMkLst>
            <pc:docMk/>
            <pc:sldMk cId="128539374" sldId="2076137191"/>
            <ac:cxnSpMk id="47" creationId="{D70C315A-EDB4-410A-A7BB-39C7388F3FA4}"/>
          </ac:cxnSpMkLst>
        </pc:cxnChg>
        <pc:cxnChg chg="del mod">
          <ac:chgData name="Eldert Grootenboer" userId="3fe8758b2c2b58d2" providerId="LiveId" clId="{23D6907B-A93B-4B68-AAB0-8812F8C2E7F2}" dt="2021-04-09T12:53:39.176" v="150" actId="478"/>
          <ac:cxnSpMkLst>
            <pc:docMk/>
            <pc:sldMk cId="128539374" sldId="2076137191"/>
            <ac:cxnSpMk id="49" creationId="{4D62674E-F814-449B-9FAD-AF3C2E3B264D}"/>
          </ac:cxnSpMkLst>
        </pc:cxnChg>
        <pc:cxnChg chg="mod">
          <ac:chgData name="Eldert Grootenboer" userId="3fe8758b2c2b58d2" providerId="LiveId" clId="{23D6907B-A93B-4B68-AAB0-8812F8C2E7F2}" dt="2021-04-10T16:09:06.057" v="297" actId="1038"/>
          <ac:cxnSpMkLst>
            <pc:docMk/>
            <pc:sldMk cId="128539374" sldId="2076137191"/>
            <ac:cxnSpMk id="51" creationId="{52F37EC5-AFB2-4D45-8E8E-260BA2D1CEF6}"/>
          </ac:cxnSpMkLst>
        </pc:cxnChg>
        <pc:cxnChg chg="add mod">
          <ac:chgData name="Eldert Grootenboer" userId="3fe8758b2c2b58d2" providerId="LiveId" clId="{23D6907B-A93B-4B68-AAB0-8812F8C2E7F2}" dt="2021-04-09T12:55:39.819" v="181" actId="1035"/>
          <ac:cxnSpMkLst>
            <pc:docMk/>
            <pc:sldMk cId="128539374" sldId="2076137191"/>
            <ac:cxnSpMk id="56" creationId="{84EC937A-002B-421A-B119-B54E3A0F8AEE}"/>
          </ac:cxnSpMkLst>
        </pc:cxnChg>
        <pc:cxnChg chg="add del mod">
          <ac:chgData name="Eldert Grootenboer" userId="3fe8758b2c2b58d2" providerId="LiveId" clId="{23D6907B-A93B-4B68-AAB0-8812F8C2E7F2}" dt="2021-04-09T12:55:49.063" v="183" actId="478"/>
          <ac:cxnSpMkLst>
            <pc:docMk/>
            <pc:sldMk cId="128539374" sldId="2076137191"/>
            <ac:cxnSpMk id="58" creationId="{3F5A1AC8-F5D3-47B1-9D73-1086E92D1B6B}"/>
          </ac:cxnSpMkLst>
        </pc:cxnChg>
        <pc:cxnChg chg="mod">
          <ac:chgData name="Eldert Grootenboer" userId="3fe8758b2c2b58d2" providerId="LiveId" clId="{23D6907B-A93B-4B68-AAB0-8812F8C2E7F2}" dt="2021-04-10T16:09:06.057" v="297" actId="1038"/>
          <ac:cxnSpMkLst>
            <pc:docMk/>
            <pc:sldMk cId="128539374" sldId="2076137191"/>
            <ac:cxnSpMk id="59" creationId="{35D5801F-4A25-420A-9775-D3D27E16FA25}"/>
          </ac:cxnSpMkLst>
        </pc:cxnChg>
        <pc:cxnChg chg="mod">
          <ac:chgData name="Eldert Grootenboer" userId="3fe8758b2c2b58d2" providerId="LiveId" clId="{23D6907B-A93B-4B68-AAB0-8812F8C2E7F2}" dt="2021-04-10T16:09:06.057" v="297" actId="1038"/>
          <ac:cxnSpMkLst>
            <pc:docMk/>
            <pc:sldMk cId="128539374" sldId="2076137191"/>
            <ac:cxnSpMk id="61" creationId="{A2429135-BAA9-4A07-AB82-DDF77FFE80B2}"/>
          </ac:cxnSpMkLst>
        </pc:cxnChg>
        <pc:cxnChg chg="del mod">
          <ac:chgData name="Eldert Grootenboer" userId="3fe8758b2c2b58d2" providerId="LiveId" clId="{23D6907B-A93B-4B68-AAB0-8812F8C2E7F2}" dt="2021-04-09T12:49:18.194" v="141" actId="478"/>
          <ac:cxnSpMkLst>
            <pc:docMk/>
            <pc:sldMk cId="128539374" sldId="2076137191"/>
            <ac:cxnSpMk id="63" creationId="{15193934-6A6E-47C3-BBB9-927A6F37B872}"/>
          </ac:cxnSpMkLst>
        </pc:cxnChg>
        <pc:cxnChg chg="add mod">
          <ac:chgData name="Eldert Grootenboer" userId="3fe8758b2c2b58d2" providerId="LiveId" clId="{23D6907B-A93B-4B68-AAB0-8812F8C2E7F2}" dt="2021-04-10T16:09:06.057" v="297" actId="1038"/>
          <ac:cxnSpMkLst>
            <pc:docMk/>
            <pc:sldMk cId="128539374" sldId="2076137191"/>
            <ac:cxnSpMk id="72" creationId="{C92680A5-05C8-42AB-92AB-4AB6E802A432}"/>
          </ac:cxnSpMkLst>
        </pc:cxnChg>
        <pc:cxnChg chg="add mod">
          <ac:chgData name="Eldert Grootenboer" userId="3fe8758b2c2b58d2" providerId="LiveId" clId="{23D6907B-A93B-4B68-AAB0-8812F8C2E7F2}" dt="2021-04-10T16:09:06.057" v="297" actId="1038"/>
          <ac:cxnSpMkLst>
            <pc:docMk/>
            <pc:sldMk cId="128539374" sldId="2076137191"/>
            <ac:cxnSpMk id="6144" creationId="{CCB53CBD-0567-4494-9224-710EF3248269}"/>
          </ac:cxnSpMkLst>
        </pc:cxnChg>
        <pc:cxnChg chg="add mod">
          <ac:chgData name="Eldert Grootenboer" userId="3fe8758b2c2b58d2" providerId="LiveId" clId="{23D6907B-A93B-4B68-AAB0-8812F8C2E7F2}" dt="2021-04-10T16:09:06.057" v="297" actId="1038"/>
          <ac:cxnSpMkLst>
            <pc:docMk/>
            <pc:sldMk cId="128539374" sldId="2076137191"/>
            <ac:cxnSpMk id="6147" creationId="{2F49F2A2-D2C4-4670-8DDE-E05AA962486D}"/>
          </ac:cxnSpMkLst>
        </pc:cxnChg>
      </pc:sldChg>
    </pc:docChg>
  </pc:docChgLst>
  <pc:docChgLst>
    <pc:chgData name="Eldert Grootenboer" userId="3fe8758b2c2b58d2" providerId="LiveId" clId="{5B4FEA49-3FA8-4920-9BF7-DBBC8F3F99AA}"/>
    <pc:docChg chg="custSel addSld delSld modSld delMainMaster modSection">
      <pc:chgData name="Eldert Grootenboer" userId="3fe8758b2c2b58d2" providerId="LiveId" clId="{5B4FEA49-3FA8-4920-9BF7-DBBC8F3F99AA}" dt="2019-05-14T08:19:12.121" v="57" actId="20577"/>
      <pc:docMkLst>
        <pc:docMk/>
      </pc:docMkLst>
      <pc:sldChg chg="del">
        <pc:chgData name="Eldert Grootenboer" userId="3fe8758b2c2b58d2" providerId="LiveId" clId="{5B4FEA49-3FA8-4920-9BF7-DBBC8F3F99AA}" dt="2019-05-14T07:05:02.377" v="0" actId="2696"/>
        <pc:sldMkLst>
          <pc:docMk/>
          <pc:sldMk cId="4083944162" sldId="256"/>
        </pc:sldMkLst>
      </pc:sldChg>
      <pc:sldChg chg="del">
        <pc:chgData name="Eldert Grootenboer" userId="3fe8758b2c2b58d2" providerId="LiveId" clId="{5B4FEA49-3FA8-4920-9BF7-DBBC8F3F99AA}" dt="2019-05-14T07:05:02.394" v="1" actId="2696"/>
        <pc:sldMkLst>
          <pc:docMk/>
          <pc:sldMk cId="2281233733" sldId="258"/>
        </pc:sldMkLst>
      </pc:sldChg>
      <pc:sldChg chg="del">
        <pc:chgData name="Eldert Grootenboer" userId="3fe8758b2c2b58d2" providerId="LiveId" clId="{5B4FEA49-3FA8-4920-9BF7-DBBC8F3F99AA}" dt="2019-05-14T07:05:02.568" v="17" actId="2696"/>
        <pc:sldMkLst>
          <pc:docMk/>
          <pc:sldMk cId="1111712554" sldId="259"/>
        </pc:sldMkLst>
      </pc:sldChg>
      <pc:sldChg chg="del">
        <pc:chgData name="Eldert Grootenboer" userId="3fe8758b2c2b58d2" providerId="LiveId" clId="{5B4FEA49-3FA8-4920-9BF7-DBBC8F3F99AA}" dt="2019-05-14T07:05:02.423" v="2" actId="2696"/>
        <pc:sldMkLst>
          <pc:docMk/>
          <pc:sldMk cId="1999354278" sldId="260"/>
        </pc:sldMkLst>
      </pc:sldChg>
      <pc:sldChg chg="modSp modAnim">
        <pc:chgData name="Eldert Grootenboer" userId="3fe8758b2c2b58d2" providerId="LiveId" clId="{5B4FEA49-3FA8-4920-9BF7-DBBC8F3F99AA}" dt="2019-05-14T08:19:12.121" v="57" actId="20577"/>
        <pc:sldMkLst>
          <pc:docMk/>
          <pc:sldMk cId="999647639" sldId="1573"/>
        </pc:sldMkLst>
        <pc:spChg chg="mod">
          <ac:chgData name="Eldert Grootenboer" userId="3fe8758b2c2b58d2" providerId="LiveId" clId="{5B4FEA49-3FA8-4920-9BF7-DBBC8F3F99AA}" dt="2019-05-14T08:19:12.121" v="57" actId="20577"/>
          <ac:spMkLst>
            <pc:docMk/>
            <pc:sldMk cId="999647639" sldId="1573"/>
            <ac:spMk id="8" creationId="{EEAB4BC6-5B9D-4629-B82C-6394E3CC07F3}"/>
          </ac:spMkLst>
        </pc:spChg>
      </pc:sldChg>
      <pc:sldChg chg="addSp delSp modSp modNotes">
        <pc:chgData name="Eldert Grootenboer" userId="3fe8758b2c2b58d2" providerId="LiveId" clId="{5B4FEA49-3FA8-4920-9BF7-DBBC8F3F99AA}" dt="2019-05-14T07:06:53.551" v="49"/>
        <pc:sldMkLst>
          <pc:docMk/>
          <pc:sldMk cId="847906476" sldId="1863"/>
        </pc:sldMkLst>
        <pc:picChg chg="del">
          <ac:chgData name="Eldert Grootenboer" userId="3fe8758b2c2b58d2" providerId="LiveId" clId="{5B4FEA49-3FA8-4920-9BF7-DBBC8F3F99AA}" dt="2019-05-14T07:06:31.235" v="39" actId="478"/>
          <ac:picMkLst>
            <pc:docMk/>
            <pc:sldMk cId="847906476" sldId="1863"/>
            <ac:picMk id="8" creationId="{4F1489C0-C535-4C28-A6A9-9EFB3BBF66EF}"/>
          </ac:picMkLst>
        </pc:picChg>
        <pc:picChg chg="add mod">
          <ac:chgData name="Eldert Grootenboer" userId="3fe8758b2c2b58d2" providerId="LiveId" clId="{5B4FEA49-3FA8-4920-9BF7-DBBC8F3F99AA}" dt="2019-05-14T07:06:44.597" v="48" actId="1037"/>
          <ac:picMkLst>
            <pc:docMk/>
            <pc:sldMk cId="847906476" sldId="1863"/>
            <ac:picMk id="1026" creationId="{990845E3-1433-4BAA-A7F2-A0578629717B}"/>
          </ac:picMkLst>
        </pc:picChg>
      </pc:sldChg>
      <pc:sldChg chg="add del">
        <pc:chgData name="Eldert Grootenboer" userId="3fe8758b2c2b58d2" providerId="LiveId" clId="{5B4FEA49-3FA8-4920-9BF7-DBBC8F3F99AA}" dt="2019-05-14T07:06:14.226" v="38" actId="2696"/>
        <pc:sldMkLst>
          <pc:docMk/>
          <pc:sldMk cId="1773326761" sldId="1870"/>
        </pc:sldMkLst>
      </pc:sldChg>
      <pc:sldChg chg="del">
        <pc:chgData name="Eldert Grootenboer" userId="3fe8758b2c2b58d2" providerId="LiveId" clId="{5B4FEA49-3FA8-4920-9BF7-DBBC8F3F99AA}" dt="2019-05-14T07:05:02.464" v="15" actId="2696"/>
        <pc:sldMkLst>
          <pc:docMk/>
          <pc:sldMk cId="3964431128" sldId="1870"/>
        </pc:sldMkLst>
      </pc:sldChg>
      <pc:sldMasterChg chg="del delSldLayout">
        <pc:chgData name="Eldert Grootenboer" userId="3fe8758b2c2b58d2" providerId="LiveId" clId="{5B4FEA49-3FA8-4920-9BF7-DBBC8F3F99AA}" dt="2019-05-14T07:05:02.576" v="20" actId="2696"/>
        <pc:sldMasterMkLst>
          <pc:docMk/>
          <pc:sldMasterMk cId="2099163038" sldId="2147483761"/>
        </pc:sldMasterMkLst>
        <pc:sldLayoutChg chg="del">
          <pc:chgData name="Eldert Grootenboer" userId="3fe8758b2c2b58d2" providerId="LiveId" clId="{5B4FEA49-3FA8-4920-9BF7-DBBC8F3F99AA}" dt="2019-05-14T07:05:02.570" v="18" actId="2696"/>
          <pc:sldLayoutMkLst>
            <pc:docMk/>
            <pc:sldMasterMk cId="2099163038" sldId="2147483761"/>
            <pc:sldLayoutMk cId="2261260738" sldId="2147483762"/>
          </pc:sldLayoutMkLst>
        </pc:sldLayoutChg>
        <pc:sldLayoutChg chg="del">
          <pc:chgData name="Eldert Grootenboer" userId="3fe8758b2c2b58d2" providerId="LiveId" clId="{5B4FEA49-3FA8-4920-9BF7-DBBC8F3F99AA}" dt="2019-05-14T07:05:02.572" v="19" actId="2696"/>
          <pc:sldLayoutMkLst>
            <pc:docMk/>
            <pc:sldMasterMk cId="2099163038" sldId="2147483761"/>
            <pc:sldLayoutMk cId="885757122" sldId="2147483763"/>
          </pc:sldLayoutMkLst>
        </pc:sldLayoutChg>
        <pc:sldLayoutChg chg="del">
          <pc:chgData name="Eldert Grootenboer" userId="3fe8758b2c2b58d2" providerId="LiveId" clId="{5B4FEA49-3FA8-4920-9BF7-DBBC8F3F99AA}" dt="2019-05-14T07:05:02.465" v="16" actId="2696"/>
          <pc:sldLayoutMkLst>
            <pc:docMk/>
            <pc:sldMasterMk cId="2099163038" sldId="2147483761"/>
            <pc:sldLayoutMk cId="1831670529" sldId="2147483764"/>
          </pc:sldLayoutMkLst>
        </pc:sldLayoutChg>
      </pc:sldMasterChg>
      <pc:sldMasterChg chg="del delSldLayout">
        <pc:chgData name="Eldert Grootenboer" userId="3fe8758b2c2b58d2" providerId="LiveId" clId="{5B4FEA49-3FA8-4920-9BF7-DBBC8F3F99AA}" dt="2019-05-14T07:05:02.447" v="14" actId="2696"/>
        <pc:sldMasterMkLst>
          <pc:docMk/>
          <pc:sldMasterMk cId="4174638879" sldId="2147483765"/>
        </pc:sldMasterMkLst>
        <pc:sldLayoutChg chg="del">
          <pc:chgData name="Eldert Grootenboer" userId="3fe8758b2c2b58d2" providerId="LiveId" clId="{5B4FEA49-3FA8-4920-9BF7-DBBC8F3F99AA}" dt="2019-05-14T07:05:02.426" v="3" actId="2696"/>
          <pc:sldLayoutMkLst>
            <pc:docMk/>
            <pc:sldMasterMk cId="4174638879" sldId="2147483765"/>
            <pc:sldLayoutMk cId="2323491813" sldId="2147483766"/>
          </pc:sldLayoutMkLst>
        </pc:sldLayoutChg>
        <pc:sldLayoutChg chg="del">
          <pc:chgData name="Eldert Grootenboer" userId="3fe8758b2c2b58d2" providerId="LiveId" clId="{5B4FEA49-3FA8-4920-9BF7-DBBC8F3F99AA}" dt="2019-05-14T07:05:02.427" v="4" actId="2696"/>
          <pc:sldLayoutMkLst>
            <pc:docMk/>
            <pc:sldMasterMk cId="4174638879" sldId="2147483765"/>
            <pc:sldLayoutMk cId="2110519123" sldId="2147483767"/>
          </pc:sldLayoutMkLst>
        </pc:sldLayoutChg>
        <pc:sldLayoutChg chg="del">
          <pc:chgData name="Eldert Grootenboer" userId="3fe8758b2c2b58d2" providerId="LiveId" clId="{5B4FEA49-3FA8-4920-9BF7-DBBC8F3F99AA}" dt="2019-05-14T07:05:02.431" v="5" actId="2696"/>
          <pc:sldLayoutMkLst>
            <pc:docMk/>
            <pc:sldMasterMk cId="4174638879" sldId="2147483765"/>
            <pc:sldLayoutMk cId="2184991157" sldId="2147483768"/>
          </pc:sldLayoutMkLst>
        </pc:sldLayoutChg>
        <pc:sldLayoutChg chg="del">
          <pc:chgData name="Eldert Grootenboer" userId="3fe8758b2c2b58d2" providerId="LiveId" clId="{5B4FEA49-3FA8-4920-9BF7-DBBC8F3F99AA}" dt="2019-05-14T07:05:02.433" v="6" actId="2696"/>
          <pc:sldLayoutMkLst>
            <pc:docMk/>
            <pc:sldMasterMk cId="4174638879" sldId="2147483765"/>
            <pc:sldLayoutMk cId="4138562126" sldId="2147483769"/>
          </pc:sldLayoutMkLst>
        </pc:sldLayoutChg>
        <pc:sldLayoutChg chg="del">
          <pc:chgData name="Eldert Grootenboer" userId="3fe8758b2c2b58d2" providerId="LiveId" clId="{5B4FEA49-3FA8-4920-9BF7-DBBC8F3F99AA}" dt="2019-05-14T07:05:02.434" v="7" actId="2696"/>
          <pc:sldLayoutMkLst>
            <pc:docMk/>
            <pc:sldMasterMk cId="4174638879" sldId="2147483765"/>
            <pc:sldLayoutMk cId="1881392424" sldId="2147483770"/>
          </pc:sldLayoutMkLst>
        </pc:sldLayoutChg>
        <pc:sldLayoutChg chg="del">
          <pc:chgData name="Eldert Grootenboer" userId="3fe8758b2c2b58d2" providerId="LiveId" clId="{5B4FEA49-3FA8-4920-9BF7-DBBC8F3F99AA}" dt="2019-05-14T07:05:02.435" v="8" actId="2696"/>
          <pc:sldLayoutMkLst>
            <pc:docMk/>
            <pc:sldMasterMk cId="4174638879" sldId="2147483765"/>
            <pc:sldLayoutMk cId="3221945013" sldId="2147483771"/>
          </pc:sldLayoutMkLst>
        </pc:sldLayoutChg>
        <pc:sldLayoutChg chg="del">
          <pc:chgData name="Eldert Grootenboer" userId="3fe8758b2c2b58d2" providerId="LiveId" clId="{5B4FEA49-3FA8-4920-9BF7-DBBC8F3F99AA}" dt="2019-05-14T07:05:02.436" v="9" actId="2696"/>
          <pc:sldLayoutMkLst>
            <pc:docMk/>
            <pc:sldMasterMk cId="4174638879" sldId="2147483765"/>
            <pc:sldLayoutMk cId="4214838252" sldId="2147483772"/>
          </pc:sldLayoutMkLst>
        </pc:sldLayoutChg>
        <pc:sldLayoutChg chg="del">
          <pc:chgData name="Eldert Grootenboer" userId="3fe8758b2c2b58d2" providerId="LiveId" clId="{5B4FEA49-3FA8-4920-9BF7-DBBC8F3F99AA}" dt="2019-05-14T07:05:02.437" v="10" actId="2696"/>
          <pc:sldLayoutMkLst>
            <pc:docMk/>
            <pc:sldMasterMk cId="4174638879" sldId="2147483765"/>
            <pc:sldLayoutMk cId="1318324809" sldId="2147483773"/>
          </pc:sldLayoutMkLst>
        </pc:sldLayoutChg>
        <pc:sldLayoutChg chg="del">
          <pc:chgData name="Eldert Grootenboer" userId="3fe8758b2c2b58d2" providerId="LiveId" clId="{5B4FEA49-3FA8-4920-9BF7-DBBC8F3F99AA}" dt="2019-05-14T07:05:02.438" v="11" actId="2696"/>
          <pc:sldLayoutMkLst>
            <pc:docMk/>
            <pc:sldMasterMk cId="4174638879" sldId="2147483765"/>
            <pc:sldLayoutMk cId="4124898597" sldId="2147483774"/>
          </pc:sldLayoutMkLst>
        </pc:sldLayoutChg>
        <pc:sldLayoutChg chg="del">
          <pc:chgData name="Eldert Grootenboer" userId="3fe8758b2c2b58d2" providerId="LiveId" clId="{5B4FEA49-3FA8-4920-9BF7-DBBC8F3F99AA}" dt="2019-05-14T07:05:02.440" v="12" actId="2696"/>
          <pc:sldLayoutMkLst>
            <pc:docMk/>
            <pc:sldMasterMk cId="4174638879" sldId="2147483765"/>
            <pc:sldLayoutMk cId="496292485" sldId="2147483775"/>
          </pc:sldLayoutMkLst>
        </pc:sldLayoutChg>
        <pc:sldLayoutChg chg="del">
          <pc:chgData name="Eldert Grootenboer" userId="3fe8758b2c2b58d2" providerId="LiveId" clId="{5B4FEA49-3FA8-4920-9BF7-DBBC8F3F99AA}" dt="2019-05-14T07:05:02.442" v="13" actId="2696"/>
          <pc:sldLayoutMkLst>
            <pc:docMk/>
            <pc:sldMasterMk cId="4174638879" sldId="2147483765"/>
            <pc:sldLayoutMk cId="1313563990" sldId="2147483776"/>
          </pc:sldLayoutMkLst>
        </pc:sldLayoutChg>
      </pc:sldMasterChg>
    </pc:docChg>
  </pc:docChgLst>
  <pc:docChgLst>
    <pc:chgData name="Eldert Grootenboer" userId="3fe8758b2c2b58d2" providerId="LiveId" clId="{C315F2A3-2A64-403C-9599-B10BCEA7EA4A}"/>
    <pc:docChg chg="undo redo custSel addSld delSld modSld sldOrd delSection modSection">
      <pc:chgData name="Eldert Grootenboer" userId="3fe8758b2c2b58d2" providerId="LiveId" clId="{C315F2A3-2A64-403C-9599-B10BCEA7EA4A}" dt="2021-04-28T07:34:15.809" v="1057" actId="20577"/>
      <pc:docMkLst>
        <pc:docMk/>
      </pc:docMkLst>
      <pc:sldChg chg="modSp mod">
        <pc:chgData name="Eldert Grootenboer" userId="3fe8758b2c2b58d2" providerId="LiveId" clId="{C315F2A3-2A64-403C-9599-B10BCEA7EA4A}" dt="2021-04-25T10:37:27.536" v="10"/>
        <pc:sldMkLst>
          <pc:docMk/>
          <pc:sldMk cId="4134529067" sldId="256"/>
        </pc:sldMkLst>
        <pc:spChg chg="mod">
          <ac:chgData name="Eldert Grootenboer" userId="3fe8758b2c2b58d2" providerId="LiveId" clId="{C315F2A3-2A64-403C-9599-B10BCEA7EA4A}" dt="2021-04-25T10:37:27.536" v="10"/>
          <ac:spMkLst>
            <pc:docMk/>
            <pc:sldMk cId="4134529067" sldId="256"/>
            <ac:spMk id="2" creationId="{1A81B1EB-08D0-492D-BD65-8CF6F379BE2B}"/>
          </ac:spMkLst>
        </pc:spChg>
      </pc:sldChg>
      <pc:sldChg chg="modSp">
        <pc:chgData name="Eldert Grootenboer" userId="3fe8758b2c2b58d2" providerId="LiveId" clId="{C315F2A3-2A64-403C-9599-B10BCEA7EA4A}" dt="2021-04-25T17:52:48.513" v="742" actId="20577"/>
        <pc:sldMkLst>
          <pc:docMk/>
          <pc:sldMk cId="3583683268" sldId="278"/>
        </pc:sldMkLst>
        <pc:spChg chg="mod">
          <ac:chgData name="Eldert Grootenboer" userId="3fe8758b2c2b58d2" providerId="LiveId" clId="{C315F2A3-2A64-403C-9599-B10BCEA7EA4A}" dt="2021-04-25T17:51:02.134" v="609" actId="20577"/>
          <ac:spMkLst>
            <pc:docMk/>
            <pc:sldMk cId="3583683268" sldId="278"/>
            <ac:spMk id="7" creationId="{00000000-0000-0000-0000-000000000000}"/>
          </ac:spMkLst>
        </pc:spChg>
        <pc:spChg chg="mod">
          <ac:chgData name="Eldert Grootenboer" userId="3fe8758b2c2b58d2" providerId="LiveId" clId="{C315F2A3-2A64-403C-9599-B10BCEA7EA4A}" dt="2021-04-25T17:50:30.878" v="555" actId="20577"/>
          <ac:spMkLst>
            <pc:docMk/>
            <pc:sldMk cId="3583683268" sldId="278"/>
            <ac:spMk id="9" creationId="{00000000-0000-0000-0000-000000000000}"/>
          </ac:spMkLst>
        </pc:spChg>
        <pc:spChg chg="mod">
          <ac:chgData name="Eldert Grootenboer" userId="3fe8758b2c2b58d2" providerId="LiveId" clId="{C315F2A3-2A64-403C-9599-B10BCEA7EA4A}" dt="2021-04-25T17:51:07.103" v="617" actId="20577"/>
          <ac:spMkLst>
            <pc:docMk/>
            <pc:sldMk cId="3583683268" sldId="278"/>
            <ac:spMk id="10" creationId="{00000000-0000-0000-0000-000000000000}"/>
          </ac:spMkLst>
        </pc:spChg>
        <pc:spChg chg="mod">
          <ac:chgData name="Eldert Grootenboer" userId="3fe8758b2c2b58d2" providerId="LiveId" clId="{C315F2A3-2A64-403C-9599-B10BCEA7EA4A}" dt="2021-04-25T17:51:24.448" v="672" actId="20577"/>
          <ac:spMkLst>
            <pc:docMk/>
            <pc:sldMk cId="3583683268" sldId="278"/>
            <ac:spMk id="17" creationId="{00000000-0000-0000-0000-000000000000}"/>
          </ac:spMkLst>
        </pc:spChg>
        <pc:spChg chg="mod">
          <ac:chgData name="Eldert Grootenboer" userId="3fe8758b2c2b58d2" providerId="LiveId" clId="{C315F2A3-2A64-403C-9599-B10BCEA7EA4A}" dt="2021-04-25T17:52:48.513" v="742" actId="20577"/>
          <ac:spMkLst>
            <pc:docMk/>
            <pc:sldMk cId="3583683268" sldId="278"/>
            <ac:spMk id="20" creationId="{00000000-0000-0000-0000-000000000000}"/>
          </ac:spMkLst>
        </pc:spChg>
      </pc:sldChg>
      <pc:sldChg chg="del">
        <pc:chgData name="Eldert Grootenboer" userId="3fe8758b2c2b58d2" providerId="LiveId" clId="{C315F2A3-2A64-403C-9599-B10BCEA7EA4A}" dt="2021-04-25T10:37:43.240" v="17" actId="47"/>
        <pc:sldMkLst>
          <pc:docMk/>
          <pc:sldMk cId="1938547801" sldId="368"/>
        </pc:sldMkLst>
      </pc:sldChg>
      <pc:sldChg chg="del">
        <pc:chgData name="Eldert Grootenboer" userId="3fe8758b2c2b58d2" providerId="LiveId" clId="{C315F2A3-2A64-403C-9599-B10BCEA7EA4A}" dt="2021-04-25T10:37:41.652" v="16" actId="47"/>
        <pc:sldMkLst>
          <pc:docMk/>
          <pc:sldMk cId="2320019666" sldId="496"/>
        </pc:sldMkLst>
      </pc:sldChg>
      <pc:sldChg chg="del">
        <pc:chgData name="Eldert Grootenboer" userId="3fe8758b2c2b58d2" providerId="LiveId" clId="{C315F2A3-2A64-403C-9599-B10BCEA7EA4A}" dt="2021-04-25T10:37:41.652" v="16" actId="47"/>
        <pc:sldMkLst>
          <pc:docMk/>
          <pc:sldMk cId="2432720363" sldId="508"/>
        </pc:sldMkLst>
      </pc:sldChg>
      <pc:sldChg chg="del">
        <pc:chgData name="Eldert Grootenboer" userId="3fe8758b2c2b58d2" providerId="LiveId" clId="{C315F2A3-2A64-403C-9599-B10BCEA7EA4A}" dt="2021-04-25T10:37:43.240" v="17" actId="47"/>
        <pc:sldMkLst>
          <pc:docMk/>
          <pc:sldMk cId="3967547178" sldId="732"/>
        </pc:sldMkLst>
      </pc:sldChg>
      <pc:sldChg chg="del">
        <pc:chgData name="Eldert Grootenboer" userId="3fe8758b2c2b58d2" providerId="LiveId" clId="{C315F2A3-2A64-403C-9599-B10BCEA7EA4A}" dt="2021-04-25T10:37:41.652" v="16" actId="47"/>
        <pc:sldMkLst>
          <pc:docMk/>
          <pc:sldMk cId="2252645130" sldId="743"/>
        </pc:sldMkLst>
      </pc:sldChg>
      <pc:sldChg chg="del">
        <pc:chgData name="Eldert Grootenboer" userId="3fe8758b2c2b58d2" providerId="LiveId" clId="{C315F2A3-2A64-403C-9599-B10BCEA7EA4A}" dt="2021-04-25T10:37:40.022" v="15" actId="47"/>
        <pc:sldMkLst>
          <pc:docMk/>
          <pc:sldMk cId="2360567870" sldId="1545"/>
        </pc:sldMkLst>
      </pc:sldChg>
      <pc:sldChg chg="del">
        <pc:chgData name="Eldert Grootenboer" userId="3fe8758b2c2b58d2" providerId="LiveId" clId="{C315F2A3-2A64-403C-9599-B10BCEA7EA4A}" dt="2021-04-25T10:37:43.240" v="17" actId="47"/>
        <pc:sldMkLst>
          <pc:docMk/>
          <pc:sldMk cId="1000985770" sldId="1547"/>
        </pc:sldMkLst>
      </pc:sldChg>
      <pc:sldChg chg="del">
        <pc:chgData name="Eldert Grootenboer" userId="3fe8758b2c2b58d2" providerId="LiveId" clId="{C315F2A3-2A64-403C-9599-B10BCEA7EA4A}" dt="2021-04-25T10:37:45.050" v="18" actId="47"/>
        <pc:sldMkLst>
          <pc:docMk/>
          <pc:sldMk cId="2783293209" sldId="1548"/>
        </pc:sldMkLst>
      </pc:sldChg>
      <pc:sldChg chg="del">
        <pc:chgData name="Eldert Grootenboer" userId="3fe8758b2c2b58d2" providerId="LiveId" clId="{C315F2A3-2A64-403C-9599-B10BCEA7EA4A}" dt="2021-04-25T10:37:40.022" v="15" actId="47"/>
        <pc:sldMkLst>
          <pc:docMk/>
          <pc:sldMk cId="1718130875" sldId="1571"/>
        </pc:sldMkLst>
      </pc:sldChg>
      <pc:sldChg chg="del">
        <pc:chgData name="Eldert Grootenboer" userId="3fe8758b2c2b58d2" providerId="LiveId" clId="{C315F2A3-2A64-403C-9599-B10BCEA7EA4A}" dt="2021-04-25T10:37:40.022" v="15" actId="47"/>
        <pc:sldMkLst>
          <pc:docMk/>
          <pc:sldMk cId="999647639" sldId="1573"/>
        </pc:sldMkLst>
      </pc:sldChg>
      <pc:sldChg chg="del">
        <pc:chgData name="Eldert Grootenboer" userId="3fe8758b2c2b58d2" providerId="LiveId" clId="{C315F2A3-2A64-403C-9599-B10BCEA7EA4A}" dt="2021-04-25T10:37:45.050" v="18" actId="47"/>
        <pc:sldMkLst>
          <pc:docMk/>
          <pc:sldMk cId="3582398993" sldId="1581"/>
        </pc:sldMkLst>
      </pc:sldChg>
      <pc:sldChg chg="add">
        <pc:chgData name="Eldert Grootenboer" userId="3fe8758b2c2b58d2" providerId="LiveId" clId="{C315F2A3-2A64-403C-9599-B10BCEA7EA4A}" dt="2021-04-28T07:30:27.285" v="953" actId="22"/>
        <pc:sldMkLst>
          <pc:docMk/>
          <pc:sldMk cId="1638706997" sldId="1629"/>
        </pc:sldMkLst>
      </pc:sldChg>
      <pc:sldChg chg="del">
        <pc:chgData name="Eldert Grootenboer" userId="3fe8758b2c2b58d2" providerId="LiveId" clId="{C315F2A3-2A64-403C-9599-B10BCEA7EA4A}" dt="2021-04-25T10:37:45.050" v="18" actId="47"/>
        <pc:sldMkLst>
          <pc:docMk/>
          <pc:sldMk cId="3554866888" sldId="1856"/>
        </pc:sldMkLst>
      </pc:sldChg>
      <pc:sldChg chg="del">
        <pc:chgData name="Eldert Grootenboer" userId="3fe8758b2c2b58d2" providerId="LiveId" clId="{C315F2A3-2A64-403C-9599-B10BCEA7EA4A}" dt="2021-04-25T10:37:33.301" v="11" actId="47"/>
        <pc:sldMkLst>
          <pc:docMk/>
          <pc:sldMk cId="1396439780" sldId="1859"/>
        </pc:sldMkLst>
      </pc:sldChg>
      <pc:sldChg chg="del">
        <pc:chgData name="Eldert Grootenboer" userId="3fe8758b2c2b58d2" providerId="LiveId" clId="{C315F2A3-2A64-403C-9599-B10BCEA7EA4A}" dt="2021-04-25T10:37:40.022" v="15" actId="47"/>
        <pc:sldMkLst>
          <pc:docMk/>
          <pc:sldMk cId="847906476" sldId="1863"/>
        </pc:sldMkLst>
      </pc:sldChg>
      <pc:sldChg chg="del">
        <pc:chgData name="Eldert Grootenboer" userId="3fe8758b2c2b58d2" providerId="LiveId" clId="{C315F2A3-2A64-403C-9599-B10BCEA7EA4A}" dt="2021-04-25T10:37:33.301" v="11" actId="47"/>
        <pc:sldMkLst>
          <pc:docMk/>
          <pc:sldMk cId="4232090810" sldId="1951"/>
        </pc:sldMkLst>
      </pc:sldChg>
      <pc:sldChg chg="del">
        <pc:chgData name="Eldert Grootenboer" userId="3fe8758b2c2b58d2" providerId="LiveId" clId="{C315F2A3-2A64-403C-9599-B10BCEA7EA4A}" dt="2021-04-25T10:37:33.301" v="11" actId="47"/>
        <pc:sldMkLst>
          <pc:docMk/>
          <pc:sldMk cId="377708338" sldId="1958"/>
        </pc:sldMkLst>
      </pc:sldChg>
      <pc:sldChg chg="del">
        <pc:chgData name="Eldert Grootenboer" userId="3fe8758b2c2b58d2" providerId="LiveId" clId="{C315F2A3-2A64-403C-9599-B10BCEA7EA4A}" dt="2021-04-25T10:37:43.240" v="17" actId="47"/>
        <pc:sldMkLst>
          <pc:docMk/>
          <pc:sldMk cId="1854621498" sldId="2111"/>
        </pc:sldMkLst>
      </pc:sldChg>
      <pc:sldChg chg="del">
        <pc:chgData name="Eldert Grootenboer" userId="3fe8758b2c2b58d2" providerId="LiveId" clId="{C315F2A3-2A64-403C-9599-B10BCEA7EA4A}" dt="2021-04-25T10:37:33.301" v="11" actId="47"/>
        <pc:sldMkLst>
          <pc:docMk/>
          <pc:sldMk cId="1918093592" sldId="2457"/>
        </pc:sldMkLst>
      </pc:sldChg>
      <pc:sldChg chg="del">
        <pc:chgData name="Eldert Grootenboer" userId="3fe8758b2c2b58d2" providerId="LiveId" clId="{C315F2A3-2A64-403C-9599-B10BCEA7EA4A}" dt="2021-04-25T10:37:33.301" v="11" actId="47"/>
        <pc:sldMkLst>
          <pc:docMk/>
          <pc:sldMk cId="2967473718" sldId="2458"/>
        </pc:sldMkLst>
      </pc:sldChg>
      <pc:sldChg chg="del">
        <pc:chgData name="Eldert Grootenboer" userId="3fe8758b2c2b58d2" providerId="LiveId" clId="{C315F2A3-2A64-403C-9599-B10BCEA7EA4A}" dt="2021-04-25T10:37:33.301" v="11" actId="47"/>
        <pc:sldMkLst>
          <pc:docMk/>
          <pc:sldMk cId="4005184806" sldId="2459"/>
        </pc:sldMkLst>
      </pc:sldChg>
      <pc:sldChg chg="del">
        <pc:chgData name="Eldert Grootenboer" userId="3fe8758b2c2b58d2" providerId="LiveId" clId="{C315F2A3-2A64-403C-9599-B10BCEA7EA4A}" dt="2021-04-25T10:37:37.933" v="14" actId="47"/>
        <pc:sldMkLst>
          <pc:docMk/>
          <pc:sldMk cId="2351338424" sldId="2491"/>
        </pc:sldMkLst>
      </pc:sldChg>
      <pc:sldChg chg="del">
        <pc:chgData name="Eldert Grootenboer" userId="3fe8758b2c2b58d2" providerId="LiveId" clId="{C315F2A3-2A64-403C-9599-B10BCEA7EA4A}" dt="2021-04-25T10:37:37.933" v="14" actId="47"/>
        <pc:sldMkLst>
          <pc:docMk/>
          <pc:sldMk cId="2120630816" sldId="2492"/>
        </pc:sldMkLst>
      </pc:sldChg>
      <pc:sldChg chg="modSp mod">
        <pc:chgData name="Eldert Grootenboer" userId="3fe8758b2c2b58d2" providerId="LiveId" clId="{C315F2A3-2A64-403C-9599-B10BCEA7EA4A}" dt="2021-04-25T10:37:01.310" v="7" actId="20577"/>
        <pc:sldMkLst>
          <pc:docMk/>
          <pc:sldMk cId="1872273559" sldId="2076137177"/>
        </pc:sldMkLst>
        <pc:spChg chg="mod">
          <ac:chgData name="Eldert Grootenboer" userId="3fe8758b2c2b58d2" providerId="LiveId" clId="{C315F2A3-2A64-403C-9599-B10BCEA7EA4A}" dt="2021-04-25T10:37:01.310" v="7" actId="20577"/>
          <ac:spMkLst>
            <pc:docMk/>
            <pc:sldMk cId="1872273559" sldId="2076137177"/>
            <ac:spMk id="4" creationId="{B15F0E40-CB2C-45A9-8481-91F276E83071}"/>
          </ac:spMkLst>
        </pc:spChg>
      </pc:sldChg>
      <pc:sldChg chg="modSp mod">
        <pc:chgData name="Eldert Grootenboer" userId="3fe8758b2c2b58d2" providerId="LiveId" clId="{C315F2A3-2A64-403C-9599-B10BCEA7EA4A}" dt="2021-04-25T10:37:17.313" v="9" actId="108"/>
        <pc:sldMkLst>
          <pc:docMk/>
          <pc:sldMk cId="3922678515" sldId="2076137179"/>
        </pc:sldMkLst>
        <pc:spChg chg="mod">
          <ac:chgData name="Eldert Grootenboer" userId="3fe8758b2c2b58d2" providerId="LiveId" clId="{C315F2A3-2A64-403C-9599-B10BCEA7EA4A}" dt="2021-04-25T10:37:17.313" v="9" actId="108"/>
          <ac:spMkLst>
            <pc:docMk/>
            <pc:sldMk cId="3922678515" sldId="2076137179"/>
            <ac:spMk id="16" creationId="{21E214DC-39AE-4C82-AAEF-DB7BEE6AD615}"/>
          </ac:spMkLst>
        </pc:spChg>
        <pc:spChg chg="mod">
          <ac:chgData name="Eldert Grootenboer" userId="3fe8758b2c2b58d2" providerId="LiveId" clId="{C315F2A3-2A64-403C-9599-B10BCEA7EA4A}" dt="2021-04-25T10:37:13.390" v="8" actId="108"/>
          <ac:spMkLst>
            <pc:docMk/>
            <pc:sldMk cId="3922678515" sldId="2076137179"/>
            <ac:spMk id="20" creationId="{D9838848-ACC7-4708-86E5-622307119033}"/>
          </ac:spMkLst>
        </pc:spChg>
      </pc:sldChg>
      <pc:sldChg chg="del">
        <pc:chgData name="Eldert Grootenboer" userId="3fe8758b2c2b58d2" providerId="LiveId" clId="{C315F2A3-2A64-403C-9599-B10BCEA7EA4A}" dt="2021-04-25T10:37:33.301" v="11" actId="47"/>
        <pc:sldMkLst>
          <pc:docMk/>
          <pc:sldMk cId="1745991431" sldId="2076137180"/>
        </pc:sldMkLst>
      </pc:sldChg>
      <pc:sldChg chg="addSp delSp modSp new mod modClrScheme modAnim chgLayout">
        <pc:chgData name="Eldert Grootenboer" userId="3fe8758b2c2b58d2" providerId="LiveId" clId="{C315F2A3-2A64-403C-9599-B10BCEA7EA4A}" dt="2021-04-28T07:22:09.614" v="874"/>
        <pc:sldMkLst>
          <pc:docMk/>
          <pc:sldMk cId="2741904438" sldId="2076137180"/>
        </pc:sldMkLst>
        <pc:spChg chg="mod ord">
          <ac:chgData name="Eldert Grootenboer" userId="3fe8758b2c2b58d2" providerId="LiveId" clId="{C315F2A3-2A64-403C-9599-B10BCEA7EA4A}" dt="2021-04-25T17:44:10.268" v="507" actId="27636"/>
          <ac:spMkLst>
            <pc:docMk/>
            <pc:sldMk cId="2741904438" sldId="2076137180"/>
            <ac:spMk id="2" creationId="{3AE9B74A-6618-466F-A747-D1FBE53F01BD}"/>
          </ac:spMkLst>
        </pc:spChg>
        <pc:spChg chg="add del mod ord">
          <ac:chgData name="Eldert Grootenboer" userId="3fe8758b2c2b58d2" providerId="LiveId" clId="{C315F2A3-2A64-403C-9599-B10BCEA7EA4A}" dt="2021-04-25T17:43:42.120" v="498" actId="478"/>
          <ac:spMkLst>
            <pc:docMk/>
            <pc:sldMk cId="2741904438" sldId="2076137180"/>
            <ac:spMk id="3" creationId="{8A2E503B-3637-43AD-A1A7-1BCEB15D329F}"/>
          </ac:spMkLst>
        </pc:spChg>
        <pc:graphicFrameChg chg="add del">
          <ac:chgData name="Eldert Grootenboer" userId="3fe8758b2c2b58d2" providerId="LiveId" clId="{C315F2A3-2A64-403C-9599-B10BCEA7EA4A}" dt="2021-04-25T17:43:31.848" v="496" actId="26606"/>
          <ac:graphicFrameMkLst>
            <pc:docMk/>
            <pc:sldMk cId="2741904438" sldId="2076137180"/>
            <ac:graphicFrameMk id="5" creationId="{5F61FE9F-DB62-44F7-9FE5-5EAF5FB82047}"/>
          </ac:graphicFrameMkLst>
        </pc:graphicFrameChg>
        <pc:graphicFrameChg chg="add mod modGraphic">
          <ac:chgData name="Eldert Grootenboer" userId="3fe8758b2c2b58d2" providerId="LiveId" clId="{C315F2A3-2A64-403C-9599-B10BCEA7EA4A}" dt="2021-04-25T17:54:26.619" v="744" actId="2085"/>
          <ac:graphicFrameMkLst>
            <pc:docMk/>
            <pc:sldMk cId="2741904438" sldId="2076137180"/>
            <ac:graphicFrameMk id="6" creationId="{4A361667-51B2-40CF-8F31-BA701994A4CE}"/>
          </ac:graphicFrameMkLst>
        </pc:graphicFrameChg>
      </pc:sldChg>
      <pc:sldChg chg="addSp">
        <pc:chgData name="Eldert Grootenboer" userId="3fe8758b2c2b58d2" providerId="LiveId" clId="{C315F2A3-2A64-403C-9599-B10BCEA7EA4A}" dt="2021-04-25T17:33:55.734" v="310"/>
        <pc:sldMkLst>
          <pc:docMk/>
          <pc:sldMk cId="132189284" sldId="2076137181"/>
        </pc:sldMkLst>
        <pc:picChg chg="add">
          <ac:chgData name="Eldert Grootenboer" userId="3fe8758b2c2b58d2" providerId="LiveId" clId="{C315F2A3-2A64-403C-9599-B10BCEA7EA4A}" dt="2021-04-25T17:33:55.734" v="310"/>
          <ac:picMkLst>
            <pc:docMk/>
            <pc:sldMk cId="132189284" sldId="2076137181"/>
            <ac:picMk id="1026" creationId="{5963CDF5-D9CA-4B7B-893D-218C1CEC896A}"/>
          </ac:picMkLst>
        </pc:picChg>
      </pc:sldChg>
      <pc:sldChg chg="delSp modSp new add del mod modClrScheme chgLayout modNotesTx">
        <pc:chgData name="Eldert Grootenboer" userId="3fe8758b2c2b58d2" providerId="LiveId" clId="{C315F2A3-2A64-403C-9599-B10BCEA7EA4A}" dt="2021-04-28T07:25:26.326" v="902"/>
        <pc:sldMkLst>
          <pc:docMk/>
          <pc:sldMk cId="3265858356" sldId="2076137181"/>
        </pc:sldMkLst>
        <pc:spChg chg="mod ord">
          <ac:chgData name="Eldert Grootenboer" userId="3fe8758b2c2b58d2" providerId="LiveId" clId="{C315F2A3-2A64-403C-9599-B10BCEA7EA4A}" dt="2021-04-25T17:34:00.154" v="312" actId="700"/>
          <ac:spMkLst>
            <pc:docMk/>
            <pc:sldMk cId="3265858356" sldId="2076137181"/>
            <ac:spMk id="2" creationId="{E222CF44-5F4D-4A56-BDD0-240E483885A5}"/>
          </ac:spMkLst>
        </pc:spChg>
        <pc:spChg chg="del">
          <ac:chgData name="Eldert Grootenboer" userId="3fe8758b2c2b58d2" providerId="LiveId" clId="{C315F2A3-2A64-403C-9599-B10BCEA7EA4A}" dt="2021-04-25T17:34:00.154" v="312" actId="700"/>
          <ac:spMkLst>
            <pc:docMk/>
            <pc:sldMk cId="3265858356" sldId="2076137181"/>
            <ac:spMk id="3" creationId="{9EAA78FB-911C-4965-907C-41BE49F4A402}"/>
          </ac:spMkLst>
        </pc:spChg>
      </pc:sldChg>
      <pc:sldChg chg="del">
        <pc:chgData name="Eldert Grootenboer" userId="3fe8758b2c2b58d2" providerId="LiveId" clId="{C315F2A3-2A64-403C-9599-B10BCEA7EA4A}" dt="2021-04-25T10:37:33.301" v="11" actId="47"/>
        <pc:sldMkLst>
          <pc:docMk/>
          <pc:sldMk cId="495586830" sldId="2076137182"/>
        </pc:sldMkLst>
      </pc:sldChg>
      <pc:sldChg chg="modSp new del mod">
        <pc:chgData name="Eldert Grootenboer" userId="3fe8758b2c2b58d2" providerId="LiveId" clId="{C315F2A3-2A64-403C-9599-B10BCEA7EA4A}" dt="2021-04-25T17:46:07.237" v="520" actId="47"/>
        <pc:sldMkLst>
          <pc:docMk/>
          <pc:sldMk cId="3143259914" sldId="2076137182"/>
        </pc:sldMkLst>
        <pc:spChg chg="mod">
          <ac:chgData name="Eldert Grootenboer" userId="3fe8758b2c2b58d2" providerId="LiveId" clId="{C315F2A3-2A64-403C-9599-B10BCEA7EA4A}" dt="2021-04-25T17:06:38.272" v="138" actId="20577"/>
          <ac:spMkLst>
            <pc:docMk/>
            <pc:sldMk cId="3143259914" sldId="2076137182"/>
            <ac:spMk id="2" creationId="{9A91AD52-197D-4A6E-903E-78FAFA1BBC86}"/>
          </ac:spMkLst>
        </pc:spChg>
        <pc:spChg chg="mod">
          <ac:chgData name="Eldert Grootenboer" userId="3fe8758b2c2b58d2" providerId="LiveId" clId="{C315F2A3-2A64-403C-9599-B10BCEA7EA4A}" dt="2021-04-25T17:13:08.238" v="230" actId="20577"/>
          <ac:spMkLst>
            <pc:docMk/>
            <pc:sldMk cId="3143259914" sldId="2076137182"/>
            <ac:spMk id="3" creationId="{DC622BB4-80ED-4B1C-97E1-0A1021E97FE3}"/>
          </ac:spMkLst>
        </pc:spChg>
      </pc:sldChg>
      <pc:sldChg chg="addSp">
        <pc:chgData name="Eldert Grootenboer" userId="3fe8758b2c2b58d2" providerId="LiveId" clId="{C315F2A3-2A64-403C-9599-B10BCEA7EA4A}" dt="2021-04-26T10:27:21.876" v="796"/>
        <pc:sldMkLst>
          <pc:docMk/>
          <pc:sldMk cId="552546838" sldId="2076137183"/>
        </pc:sldMkLst>
        <pc:picChg chg="add">
          <ac:chgData name="Eldert Grootenboer" userId="3fe8758b2c2b58d2" providerId="LiveId" clId="{C315F2A3-2A64-403C-9599-B10BCEA7EA4A}" dt="2021-04-26T10:27:21.876" v="796"/>
          <ac:picMkLst>
            <pc:docMk/>
            <pc:sldMk cId="552546838" sldId="2076137183"/>
            <ac:picMk id="8194" creationId="{A1BB323C-8005-4F14-992A-965D1D839CE4}"/>
          </ac:picMkLst>
        </pc:picChg>
      </pc:sldChg>
      <pc:sldChg chg="del">
        <pc:chgData name="Eldert Grootenboer" userId="3fe8758b2c2b58d2" providerId="LiveId" clId="{C315F2A3-2A64-403C-9599-B10BCEA7EA4A}" dt="2021-04-25T10:37:37.933" v="14" actId="47"/>
        <pc:sldMkLst>
          <pc:docMk/>
          <pc:sldMk cId="2897729049" sldId="2076137183"/>
        </pc:sldMkLst>
      </pc:sldChg>
      <pc:sldChg chg="addSp delSp modSp new add del mod modClrScheme chgLayout">
        <pc:chgData name="Eldert Grootenboer" userId="3fe8758b2c2b58d2" providerId="LiveId" clId="{C315F2A3-2A64-403C-9599-B10BCEA7EA4A}" dt="2021-04-26T10:27:59.014" v="823" actId="12789"/>
        <pc:sldMkLst>
          <pc:docMk/>
          <pc:sldMk cId="3784814665" sldId="2076137183"/>
        </pc:sldMkLst>
        <pc:spChg chg="mod ord">
          <ac:chgData name="Eldert Grootenboer" userId="3fe8758b2c2b58d2" providerId="LiveId" clId="{C315F2A3-2A64-403C-9599-B10BCEA7EA4A}" dt="2021-04-26T09:25:50.914" v="755" actId="700"/>
          <ac:spMkLst>
            <pc:docMk/>
            <pc:sldMk cId="3784814665" sldId="2076137183"/>
            <ac:spMk id="2" creationId="{35CD896D-2169-4E1A-BE4B-4199727FC143}"/>
          </ac:spMkLst>
        </pc:spChg>
        <pc:spChg chg="del mod">
          <ac:chgData name="Eldert Grootenboer" userId="3fe8758b2c2b58d2" providerId="LiveId" clId="{C315F2A3-2A64-403C-9599-B10BCEA7EA4A}" dt="2021-04-26T09:25:50.914" v="755" actId="700"/>
          <ac:spMkLst>
            <pc:docMk/>
            <pc:sldMk cId="3784814665" sldId="2076137183"/>
            <ac:spMk id="3" creationId="{9108D01E-8BC4-497E-BA7A-A27B78FA6DE5}"/>
          </ac:spMkLst>
        </pc:spChg>
        <pc:picChg chg="add mod">
          <ac:chgData name="Eldert Grootenboer" userId="3fe8758b2c2b58d2" providerId="LiveId" clId="{C315F2A3-2A64-403C-9599-B10BCEA7EA4A}" dt="2021-04-26T10:27:59.014" v="823" actId="12789"/>
          <ac:picMkLst>
            <pc:docMk/>
            <pc:sldMk cId="3784814665" sldId="2076137183"/>
            <ac:picMk id="4" creationId="{C8E55CCA-B912-4918-AA18-1FB8D6B2946C}"/>
          </ac:picMkLst>
        </pc:picChg>
        <pc:picChg chg="add del mod">
          <ac:chgData name="Eldert Grootenboer" userId="3fe8758b2c2b58d2" providerId="LiveId" clId="{C315F2A3-2A64-403C-9599-B10BCEA7EA4A}" dt="2021-04-26T09:26:43.467" v="767" actId="478"/>
          <ac:picMkLst>
            <pc:docMk/>
            <pc:sldMk cId="3784814665" sldId="2076137183"/>
            <ac:picMk id="5" creationId="{42A80A67-EFB6-43B8-8DB2-EB3F5AF8DCBA}"/>
          </ac:picMkLst>
        </pc:picChg>
        <pc:picChg chg="add del mod">
          <ac:chgData name="Eldert Grootenboer" userId="3fe8758b2c2b58d2" providerId="LiveId" clId="{C315F2A3-2A64-403C-9599-B10BCEA7EA4A}" dt="2021-04-26T09:26:43.467" v="767" actId="478"/>
          <ac:picMkLst>
            <pc:docMk/>
            <pc:sldMk cId="3784814665" sldId="2076137183"/>
            <ac:picMk id="6" creationId="{FFCA9495-E338-412C-AFB5-4EADB716062F}"/>
          </ac:picMkLst>
        </pc:picChg>
        <pc:picChg chg="add del mod">
          <ac:chgData name="Eldert Grootenboer" userId="3fe8758b2c2b58d2" providerId="LiveId" clId="{C315F2A3-2A64-403C-9599-B10BCEA7EA4A}" dt="2021-04-26T09:26:43.467" v="767" actId="478"/>
          <ac:picMkLst>
            <pc:docMk/>
            <pc:sldMk cId="3784814665" sldId="2076137183"/>
            <ac:picMk id="7" creationId="{054AEC6F-CCFE-4C17-877C-ED6BF667377A}"/>
          </ac:picMkLst>
        </pc:picChg>
        <pc:picChg chg="add del mod">
          <ac:chgData name="Eldert Grootenboer" userId="3fe8758b2c2b58d2" providerId="LiveId" clId="{C315F2A3-2A64-403C-9599-B10BCEA7EA4A}" dt="2021-04-26T09:26:43.467" v="767" actId="478"/>
          <ac:picMkLst>
            <pc:docMk/>
            <pc:sldMk cId="3784814665" sldId="2076137183"/>
            <ac:picMk id="8" creationId="{FB072CE1-05EC-464C-B19C-10527F3E8275}"/>
          </ac:picMkLst>
        </pc:picChg>
        <pc:picChg chg="add del mod">
          <ac:chgData name="Eldert Grootenboer" userId="3fe8758b2c2b58d2" providerId="LiveId" clId="{C315F2A3-2A64-403C-9599-B10BCEA7EA4A}" dt="2021-04-26T10:27:02.150" v="795" actId="478"/>
          <ac:picMkLst>
            <pc:docMk/>
            <pc:sldMk cId="3784814665" sldId="2076137183"/>
            <ac:picMk id="9" creationId="{143CEE46-3084-4ED2-A7FE-ACDF19A5BD83}"/>
          </ac:picMkLst>
        </pc:picChg>
        <pc:picChg chg="del">
          <ac:chgData name="Eldert Grootenboer" userId="3fe8758b2c2b58d2" providerId="LiveId" clId="{C315F2A3-2A64-403C-9599-B10BCEA7EA4A}" dt="2021-04-26T10:27:24.797" v="798" actId="21"/>
          <ac:picMkLst>
            <pc:docMk/>
            <pc:sldMk cId="3784814665" sldId="2076137183"/>
            <ac:picMk id="8194" creationId="{A1BB323C-8005-4F14-992A-965D1D839CE4}"/>
          </ac:picMkLst>
        </pc:picChg>
      </pc:sldChg>
      <pc:sldChg chg="addSp delSp modSp new del mod modClrScheme chgLayout">
        <pc:chgData name="Eldert Grootenboer" userId="3fe8758b2c2b58d2" providerId="LiveId" clId="{C315F2A3-2A64-403C-9599-B10BCEA7EA4A}" dt="2021-04-25T17:48:29.896" v="535" actId="47"/>
        <pc:sldMkLst>
          <pc:docMk/>
          <pc:sldMk cId="181708604" sldId="2076137184"/>
        </pc:sldMkLst>
        <pc:spChg chg="mod">
          <ac:chgData name="Eldert Grootenboer" userId="3fe8758b2c2b58d2" providerId="LiveId" clId="{C315F2A3-2A64-403C-9599-B10BCEA7EA4A}" dt="2021-04-25T17:48:11.375" v="532" actId="26606"/>
          <ac:spMkLst>
            <pc:docMk/>
            <pc:sldMk cId="181708604" sldId="2076137184"/>
            <ac:spMk id="2" creationId="{8D82E75A-3E37-432D-B778-5FF1114EA1FE}"/>
          </ac:spMkLst>
        </pc:spChg>
        <pc:spChg chg="del mod">
          <ac:chgData name="Eldert Grootenboer" userId="3fe8758b2c2b58d2" providerId="LiveId" clId="{C315F2A3-2A64-403C-9599-B10BCEA7EA4A}" dt="2021-04-25T17:48:11.375" v="532" actId="26606"/>
          <ac:spMkLst>
            <pc:docMk/>
            <pc:sldMk cId="181708604" sldId="2076137184"/>
            <ac:spMk id="3" creationId="{7DC14414-C68A-4AAB-9AC9-819E1D64CBF6}"/>
          </ac:spMkLst>
        </pc:spChg>
        <pc:graphicFrameChg chg="add">
          <ac:chgData name="Eldert Grootenboer" userId="3fe8758b2c2b58d2" providerId="LiveId" clId="{C315F2A3-2A64-403C-9599-B10BCEA7EA4A}" dt="2021-04-25T17:48:11.375" v="532" actId="26606"/>
          <ac:graphicFrameMkLst>
            <pc:docMk/>
            <pc:sldMk cId="181708604" sldId="2076137184"/>
            <ac:graphicFrameMk id="5" creationId="{24C9B8D6-4D20-4B40-B876-4581EE37BC20}"/>
          </ac:graphicFrameMkLst>
        </pc:graphicFrameChg>
      </pc:sldChg>
      <pc:sldChg chg="del">
        <pc:chgData name="Eldert Grootenboer" userId="3fe8758b2c2b58d2" providerId="LiveId" clId="{C315F2A3-2A64-403C-9599-B10BCEA7EA4A}" dt="2021-04-25T10:37:41.652" v="16" actId="47"/>
        <pc:sldMkLst>
          <pc:docMk/>
          <pc:sldMk cId="1141325467" sldId="2076137184"/>
        </pc:sldMkLst>
      </pc:sldChg>
      <pc:sldChg chg="addSp">
        <pc:chgData name="Eldert Grootenboer" userId="3fe8758b2c2b58d2" providerId="LiveId" clId="{C315F2A3-2A64-403C-9599-B10BCEA7EA4A}" dt="2021-04-26T10:26:30.720" v="789"/>
        <pc:sldMkLst>
          <pc:docMk/>
          <pc:sldMk cId="1362284429" sldId="2076137185"/>
        </pc:sldMkLst>
        <pc:picChg chg="add">
          <ac:chgData name="Eldert Grootenboer" userId="3fe8758b2c2b58d2" providerId="LiveId" clId="{C315F2A3-2A64-403C-9599-B10BCEA7EA4A}" dt="2021-04-26T10:26:30.720" v="789"/>
          <ac:picMkLst>
            <pc:docMk/>
            <pc:sldMk cId="1362284429" sldId="2076137185"/>
            <ac:picMk id="7170" creationId="{D3692C9B-E38C-4E86-9C61-5B95520819D5}"/>
          </ac:picMkLst>
        </pc:picChg>
      </pc:sldChg>
      <pc:sldChg chg="addSp delSp modSp new add del mod modClrScheme chgLayout modNotesTx">
        <pc:chgData name="Eldert Grootenboer" userId="3fe8758b2c2b58d2" providerId="LiveId" clId="{C315F2A3-2A64-403C-9599-B10BCEA7EA4A}" dt="2021-04-28T07:34:15.809" v="1057" actId="20577"/>
        <pc:sldMkLst>
          <pc:docMk/>
          <pc:sldMk cId="1448059035" sldId="2076137185"/>
        </pc:sldMkLst>
        <pc:spChg chg="mod ord">
          <ac:chgData name="Eldert Grootenboer" userId="3fe8758b2c2b58d2" providerId="LiveId" clId="{C315F2A3-2A64-403C-9599-B10BCEA7EA4A}" dt="2021-04-26T10:23:46.802" v="774" actId="700"/>
          <ac:spMkLst>
            <pc:docMk/>
            <pc:sldMk cId="1448059035" sldId="2076137185"/>
            <ac:spMk id="2" creationId="{92E3938C-03FA-440B-90CA-644BC4B6C31A}"/>
          </ac:spMkLst>
        </pc:spChg>
        <pc:spChg chg="mod ord">
          <ac:chgData name="Eldert Grootenboer" userId="3fe8758b2c2b58d2" providerId="LiveId" clId="{C315F2A3-2A64-403C-9599-B10BCEA7EA4A}" dt="2021-04-26T10:24:13.081" v="787" actId="20577"/>
          <ac:spMkLst>
            <pc:docMk/>
            <pc:sldMk cId="1448059035" sldId="2076137185"/>
            <ac:spMk id="3" creationId="{0EBD8479-029A-4B3B-B318-633F8DA11C1D}"/>
          </ac:spMkLst>
        </pc:spChg>
        <pc:spChg chg="add del mod ord">
          <ac:chgData name="Eldert Grootenboer" userId="3fe8758b2c2b58d2" providerId="LiveId" clId="{C315F2A3-2A64-403C-9599-B10BCEA7EA4A}" dt="2021-04-26T10:23:46.802" v="774" actId="700"/>
          <ac:spMkLst>
            <pc:docMk/>
            <pc:sldMk cId="1448059035" sldId="2076137185"/>
            <ac:spMk id="5" creationId="{F0766848-1617-4913-9D20-141E86E80965}"/>
          </ac:spMkLst>
        </pc:spChg>
        <pc:picChg chg="add del mod">
          <ac:chgData name="Eldert Grootenboer" userId="3fe8758b2c2b58d2" providerId="LiveId" clId="{C315F2A3-2A64-403C-9599-B10BCEA7EA4A}" dt="2021-04-26T10:25:27.106" v="788" actId="478"/>
          <ac:picMkLst>
            <pc:docMk/>
            <pc:sldMk cId="1448059035" sldId="2076137185"/>
            <ac:picMk id="4" creationId="{EF87DA06-7768-46C1-B0C9-59AC09D8BEB5}"/>
          </ac:picMkLst>
        </pc:picChg>
        <pc:picChg chg="add del mod">
          <ac:chgData name="Eldert Grootenboer" userId="3fe8758b2c2b58d2" providerId="LiveId" clId="{C315F2A3-2A64-403C-9599-B10BCEA7EA4A}" dt="2021-04-26T10:27:37.154" v="803" actId="21"/>
          <ac:picMkLst>
            <pc:docMk/>
            <pc:sldMk cId="1448059035" sldId="2076137185"/>
            <ac:picMk id="5" creationId="{831761CE-788B-48C1-BE2A-C510B97F96D9}"/>
          </ac:picMkLst>
        </pc:picChg>
        <pc:picChg chg="mod">
          <ac:chgData name="Eldert Grootenboer" userId="3fe8758b2c2b58d2" providerId="LiveId" clId="{C315F2A3-2A64-403C-9599-B10BCEA7EA4A}" dt="2021-04-26T10:38:22.290" v="825" actId="12788"/>
          <ac:picMkLst>
            <pc:docMk/>
            <pc:sldMk cId="1448059035" sldId="2076137185"/>
            <ac:picMk id="7170" creationId="{D3692C9B-E38C-4E86-9C61-5B95520819D5}"/>
          </ac:picMkLst>
        </pc:picChg>
      </pc:sldChg>
      <pc:sldChg chg="del">
        <pc:chgData name="Eldert Grootenboer" userId="3fe8758b2c2b58d2" providerId="LiveId" clId="{C315F2A3-2A64-403C-9599-B10BCEA7EA4A}" dt="2021-04-25T10:37:37.933" v="14" actId="47"/>
        <pc:sldMkLst>
          <pc:docMk/>
          <pc:sldMk cId="3819908435" sldId="2076137185"/>
        </pc:sldMkLst>
      </pc:sldChg>
      <pc:sldChg chg="new del">
        <pc:chgData name="Eldert Grootenboer" userId="3fe8758b2c2b58d2" providerId="LiveId" clId="{C315F2A3-2A64-403C-9599-B10BCEA7EA4A}" dt="2021-04-25T10:37:34.677" v="13" actId="680"/>
        <pc:sldMkLst>
          <pc:docMk/>
          <pc:sldMk cId="1202016711" sldId="2076137186"/>
        </pc:sldMkLst>
      </pc:sldChg>
      <pc:sldChg chg="modSp new del mod">
        <pc:chgData name="Eldert Grootenboer" userId="3fe8758b2c2b58d2" providerId="LiveId" clId="{C315F2A3-2A64-403C-9599-B10BCEA7EA4A}" dt="2021-04-25T17:48:03.780" v="531" actId="47"/>
        <pc:sldMkLst>
          <pc:docMk/>
          <pc:sldMk cId="2181963005" sldId="2076137186"/>
        </pc:sldMkLst>
        <pc:spChg chg="mod">
          <ac:chgData name="Eldert Grootenboer" userId="3fe8758b2c2b58d2" providerId="LiveId" clId="{C315F2A3-2A64-403C-9599-B10BCEA7EA4A}" dt="2021-04-25T17:17:43.047" v="270" actId="20577"/>
          <ac:spMkLst>
            <pc:docMk/>
            <pc:sldMk cId="2181963005" sldId="2076137186"/>
            <ac:spMk id="2" creationId="{9248446D-C325-4DB8-9F59-0C055BA8646E}"/>
          </ac:spMkLst>
        </pc:spChg>
        <pc:spChg chg="mod">
          <ac:chgData name="Eldert Grootenboer" userId="3fe8758b2c2b58d2" providerId="LiveId" clId="{C315F2A3-2A64-403C-9599-B10BCEA7EA4A}" dt="2021-04-25T17:41:23.532" v="488" actId="20577"/>
          <ac:spMkLst>
            <pc:docMk/>
            <pc:sldMk cId="2181963005" sldId="2076137186"/>
            <ac:spMk id="3" creationId="{372AAA6B-549C-4E84-ABC5-B384E4836D23}"/>
          </ac:spMkLst>
        </pc:spChg>
      </pc:sldChg>
      <pc:sldChg chg="del">
        <pc:chgData name="Eldert Grootenboer" userId="3fe8758b2c2b58d2" providerId="LiveId" clId="{C315F2A3-2A64-403C-9599-B10BCEA7EA4A}" dt="2021-04-25T10:37:33.301" v="11" actId="47"/>
        <pc:sldMkLst>
          <pc:docMk/>
          <pc:sldMk cId="3973601792" sldId="2076137186"/>
        </pc:sldMkLst>
      </pc:sldChg>
      <pc:sldChg chg="delSp modSp add del mod modNotesTx">
        <pc:chgData name="Eldert Grootenboer" userId="3fe8758b2c2b58d2" providerId="LiveId" clId="{C315F2A3-2A64-403C-9599-B10BCEA7EA4A}" dt="2021-04-28T07:26:23.718" v="906"/>
        <pc:sldMkLst>
          <pc:docMk/>
          <pc:sldMk cId="102381312" sldId="2076137187"/>
        </pc:sldMkLst>
        <pc:spChg chg="mod">
          <ac:chgData name="Eldert Grootenboer" userId="3fe8758b2c2b58d2" providerId="LiveId" clId="{C315F2A3-2A64-403C-9599-B10BCEA7EA4A}" dt="2021-04-25T17:36:28.615" v="339"/>
          <ac:spMkLst>
            <pc:docMk/>
            <pc:sldMk cId="102381312" sldId="2076137187"/>
            <ac:spMk id="2" creationId="{E222CF44-5F4D-4A56-BDD0-240E483885A5}"/>
          </ac:spMkLst>
        </pc:spChg>
        <pc:picChg chg="del">
          <ac:chgData name="Eldert Grootenboer" userId="3fe8758b2c2b58d2" providerId="LiveId" clId="{C315F2A3-2A64-403C-9599-B10BCEA7EA4A}" dt="2021-04-25T17:36:41.045" v="340" actId="478"/>
          <ac:picMkLst>
            <pc:docMk/>
            <pc:sldMk cId="102381312" sldId="2076137187"/>
            <ac:picMk id="1026" creationId="{5963CDF5-D9CA-4B7B-893D-218C1CEC896A}"/>
          </ac:picMkLst>
        </pc:picChg>
      </pc:sldChg>
      <pc:sldChg chg="addSp">
        <pc:chgData name="Eldert Grootenboer" userId="3fe8758b2c2b58d2" providerId="LiveId" clId="{C315F2A3-2A64-403C-9599-B10BCEA7EA4A}" dt="2021-04-25T17:36:41.592" v="341"/>
        <pc:sldMkLst>
          <pc:docMk/>
          <pc:sldMk cId="733899646" sldId="2076137187"/>
        </pc:sldMkLst>
        <pc:picChg chg="add">
          <ac:chgData name="Eldert Grootenboer" userId="3fe8758b2c2b58d2" providerId="LiveId" clId="{C315F2A3-2A64-403C-9599-B10BCEA7EA4A}" dt="2021-04-25T17:36:41.592" v="341"/>
          <ac:picMkLst>
            <pc:docMk/>
            <pc:sldMk cId="733899646" sldId="2076137187"/>
            <ac:picMk id="5122" creationId="{C7EA89FF-42FA-4323-922E-852AEBE67D5E}"/>
          </ac:picMkLst>
        </pc:picChg>
      </pc:sldChg>
      <pc:sldChg chg="del">
        <pc:chgData name="Eldert Grootenboer" userId="3fe8758b2c2b58d2" providerId="LiveId" clId="{C315F2A3-2A64-403C-9599-B10BCEA7EA4A}" dt="2021-04-25T10:37:33.301" v="11" actId="47"/>
        <pc:sldMkLst>
          <pc:docMk/>
          <pc:sldMk cId="3426708402" sldId="2076137187"/>
        </pc:sldMkLst>
      </pc:sldChg>
      <pc:sldChg chg="delSp modSp add del mod modNotesTx">
        <pc:chgData name="Eldert Grootenboer" userId="3fe8758b2c2b58d2" providerId="LiveId" clId="{C315F2A3-2A64-403C-9599-B10BCEA7EA4A}" dt="2021-04-28T07:26:13.322" v="905"/>
        <pc:sldMkLst>
          <pc:docMk/>
          <pc:sldMk cId="336141156" sldId="2076137188"/>
        </pc:sldMkLst>
        <pc:spChg chg="mod">
          <ac:chgData name="Eldert Grootenboer" userId="3fe8758b2c2b58d2" providerId="LiveId" clId="{C315F2A3-2A64-403C-9599-B10BCEA7EA4A}" dt="2021-04-25T17:36:03.710" v="335"/>
          <ac:spMkLst>
            <pc:docMk/>
            <pc:sldMk cId="336141156" sldId="2076137188"/>
            <ac:spMk id="2" creationId="{E222CF44-5F4D-4A56-BDD0-240E483885A5}"/>
          </ac:spMkLst>
        </pc:spChg>
        <pc:picChg chg="del">
          <ac:chgData name="Eldert Grootenboer" userId="3fe8758b2c2b58d2" providerId="LiveId" clId="{C315F2A3-2A64-403C-9599-B10BCEA7EA4A}" dt="2021-04-25T17:36:10.020" v="336" actId="478"/>
          <ac:picMkLst>
            <pc:docMk/>
            <pc:sldMk cId="336141156" sldId="2076137188"/>
            <ac:picMk id="1026" creationId="{5963CDF5-D9CA-4B7B-893D-218C1CEC896A}"/>
          </ac:picMkLst>
        </pc:picChg>
      </pc:sldChg>
      <pc:sldChg chg="del">
        <pc:chgData name="Eldert Grootenboer" userId="3fe8758b2c2b58d2" providerId="LiveId" clId="{C315F2A3-2A64-403C-9599-B10BCEA7EA4A}" dt="2021-04-25T10:37:33.301" v="11" actId="47"/>
        <pc:sldMkLst>
          <pc:docMk/>
          <pc:sldMk cId="352734087" sldId="2076137188"/>
        </pc:sldMkLst>
      </pc:sldChg>
      <pc:sldChg chg="addSp">
        <pc:chgData name="Eldert Grootenboer" userId="3fe8758b2c2b58d2" providerId="LiveId" clId="{C315F2A3-2A64-403C-9599-B10BCEA7EA4A}" dt="2021-04-25T17:36:10.594" v="337"/>
        <pc:sldMkLst>
          <pc:docMk/>
          <pc:sldMk cId="3736464139" sldId="2076137188"/>
        </pc:sldMkLst>
        <pc:picChg chg="add">
          <ac:chgData name="Eldert Grootenboer" userId="3fe8758b2c2b58d2" providerId="LiveId" clId="{C315F2A3-2A64-403C-9599-B10BCEA7EA4A}" dt="2021-04-25T17:36:10.594" v="337"/>
          <ac:picMkLst>
            <pc:docMk/>
            <pc:sldMk cId="3736464139" sldId="2076137188"/>
            <ac:picMk id="4098" creationId="{4953CE70-BA3A-4B59-9605-8100CAD15721}"/>
          </ac:picMkLst>
        </pc:picChg>
      </pc:sldChg>
      <pc:sldChg chg="del">
        <pc:chgData name="Eldert Grootenboer" userId="3fe8758b2c2b58d2" providerId="LiveId" clId="{C315F2A3-2A64-403C-9599-B10BCEA7EA4A}" dt="2021-04-25T10:37:33.301" v="11" actId="47"/>
        <pc:sldMkLst>
          <pc:docMk/>
          <pc:sldMk cId="1823333210" sldId="2076137189"/>
        </pc:sldMkLst>
      </pc:sldChg>
      <pc:sldChg chg="addSp">
        <pc:chgData name="Eldert Grootenboer" userId="3fe8758b2c2b58d2" providerId="LiveId" clId="{C315F2A3-2A64-403C-9599-B10BCEA7EA4A}" dt="2021-04-25T17:35:28.313" v="333"/>
        <pc:sldMkLst>
          <pc:docMk/>
          <pc:sldMk cId="2350747071" sldId="2076137189"/>
        </pc:sldMkLst>
        <pc:picChg chg="add">
          <ac:chgData name="Eldert Grootenboer" userId="3fe8758b2c2b58d2" providerId="LiveId" clId="{C315F2A3-2A64-403C-9599-B10BCEA7EA4A}" dt="2021-04-25T17:35:28.313" v="333"/>
          <ac:picMkLst>
            <pc:docMk/>
            <pc:sldMk cId="2350747071" sldId="2076137189"/>
            <ac:picMk id="3074" creationId="{38EAEDF3-8E3E-4C70-A48D-52ED21660306}"/>
          </ac:picMkLst>
        </pc:picChg>
      </pc:sldChg>
      <pc:sldChg chg="delSp modSp add del mod modNotesTx">
        <pc:chgData name="Eldert Grootenboer" userId="3fe8758b2c2b58d2" providerId="LiveId" clId="{C315F2A3-2A64-403C-9599-B10BCEA7EA4A}" dt="2021-04-28T07:25:48.713" v="904"/>
        <pc:sldMkLst>
          <pc:docMk/>
          <pc:sldMk cId="4210225794" sldId="2076137189"/>
        </pc:sldMkLst>
        <pc:spChg chg="mod">
          <ac:chgData name="Eldert Grootenboer" userId="3fe8758b2c2b58d2" providerId="LiveId" clId="{C315F2A3-2A64-403C-9599-B10BCEA7EA4A}" dt="2021-04-25T17:35:22.711" v="331"/>
          <ac:spMkLst>
            <pc:docMk/>
            <pc:sldMk cId="4210225794" sldId="2076137189"/>
            <ac:spMk id="2" creationId="{E222CF44-5F4D-4A56-BDD0-240E483885A5}"/>
          </ac:spMkLst>
        </pc:spChg>
        <pc:picChg chg="del">
          <ac:chgData name="Eldert Grootenboer" userId="3fe8758b2c2b58d2" providerId="LiveId" clId="{C315F2A3-2A64-403C-9599-B10BCEA7EA4A}" dt="2021-04-25T17:35:27.801" v="332" actId="478"/>
          <ac:picMkLst>
            <pc:docMk/>
            <pc:sldMk cId="4210225794" sldId="2076137189"/>
            <ac:picMk id="1026" creationId="{5963CDF5-D9CA-4B7B-893D-218C1CEC896A}"/>
          </ac:picMkLst>
        </pc:picChg>
      </pc:sldChg>
      <pc:sldChg chg="delSp modSp add del mod modNotesTx">
        <pc:chgData name="Eldert Grootenboer" userId="3fe8758b2c2b58d2" providerId="LiveId" clId="{C315F2A3-2A64-403C-9599-B10BCEA7EA4A}" dt="2021-04-28T07:25:35.671" v="903"/>
        <pc:sldMkLst>
          <pc:docMk/>
          <pc:sldMk cId="434519229" sldId="2076137190"/>
        </pc:sldMkLst>
        <pc:spChg chg="mod">
          <ac:chgData name="Eldert Grootenboer" userId="3fe8758b2c2b58d2" providerId="LiveId" clId="{C315F2A3-2A64-403C-9599-B10BCEA7EA4A}" dt="2021-04-25T17:34:33.431" v="327"/>
          <ac:spMkLst>
            <pc:docMk/>
            <pc:sldMk cId="434519229" sldId="2076137190"/>
            <ac:spMk id="2" creationId="{E222CF44-5F4D-4A56-BDD0-240E483885A5}"/>
          </ac:spMkLst>
        </pc:spChg>
        <pc:picChg chg="del">
          <ac:chgData name="Eldert Grootenboer" userId="3fe8758b2c2b58d2" providerId="LiveId" clId="{C315F2A3-2A64-403C-9599-B10BCEA7EA4A}" dt="2021-04-25T17:34:38.813" v="328" actId="478"/>
          <ac:picMkLst>
            <pc:docMk/>
            <pc:sldMk cId="434519229" sldId="2076137190"/>
            <ac:picMk id="1026" creationId="{5963CDF5-D9CA-4B7B-893D-218C1CEC896A}"/>
          </ac:picMkLst>
        </pc:picChg>
      </pc:sldChg>
      <pc:sldChg chg="del">
        <pc:chgData name="Eldert Grootenboer" userId="3fe8758b2c2b58d2" providerId="LiveId" clId="{C315F2A3-2A64-403C-9599-B10BCEA7EA4A}" dt="2021-04-25T10:37:33.301" v="11" actId="47"/>
        <pc:sldMkLst>
          <pc:docMk/>
          <pc:sldMk cId="824814114" sldId="2076137190"/>
        </pc:sldMkLst>
      </pc:sldChg>
      <pc:sldChg chg="addSp">
        <pc:chgData name="Eldert Grootenboer" userId="3fe8758b2c2b58d2" providerId="LiveId" clId="{C315F2A3-2A64-403C-9599-B10BCEA7EA4A}" dt="2021-04-25T17:34:39.418" v="329"/>
        <pc:sldMkLst>
          <pc:docMk/>
          <pc:sldMk cId="3150080250" sldId="2076137190"/>
        </pc:sldMkLst>
        <pc:picChg chg="add">
          <ac:chgData name="Eldert Grootenboer" userId="3fe8758b2c2b58d2" providerId="LiveId" clId="{C315F2A3-2A64-403C-9599-B10BCEA7EA4A}" dt="2021-04-25T17:34:39.418" v="329"/>
          <ac:picMkLst>
            <pc:docMk/>
            <pc:sldMk cId="3150080250" sldId="2076137190"/>
            <ac:picMk id="2050" creationId="{9ADA3237-FD78-4965-86AB-D980B196E5F0}"/>
          </ac:picMkLst>
        </pc:picChg>
      </pc:sldChg>
      <pc:sldChg chg="del">
        <pc:chgData name="Eldert Grootenboer" userId="3fe8758b2c2b58d2" providerId="LiveId" clId="{C315F2A3-2A64-403C-9599-B10BCEA7EA4A}" dt="2021-04-25T10:37:33.301" v="11" actId="47"/>
        <pc:sldMkLst>
          <pc:docMk/>
          <pc:sldMk cId="128539374" sldId="2076137191"/>
        </pc:sldMkLst>
      </pc:sldChg>
      <pc:sldChg chg="addSp delSp modSp add del mod ord modNotesTx">
        <pc:chgData name="Eldert Grootenboer" userId="3fe8758b2c2b58d2" providerId="LiveId" clId="{C315F2A3-2A64-403C-9599-B10BCEA7EA4A}" dt="2021-04-28T07:26:35.120" v="907"/>
        <pc:sldMkLst>
          <pc:docMk/>
          <pc:sldMk cId="2539339228" sldId="2076137191"/>
        </pc:sldMkLst>
        <pc:spChg chg="mod">
          <ac:chgData name="Eldert Grootenboer" userId="3fe8758b2c2b58d2" providerId="LiveId" clId="{C315F2A3-2A64-403C-9599-B10BCEA7EA4A}" dt="2021-04-25T17:37:40.288" v="350"/>
          <ac:spMkLst>
            <pc:docMk/>
            <pc:sldMk cId="2539339228" sldId="2076137191"/>
            <ac:spMk id="2" creationId="{E222CF44-5F4D-4A56-BDD0-240E483885A5}"/>
          </ac:spMkLst>
        </pc:spChg>
        <pc:spChg chg="add del">
          <ac:chgData name="Eldert Grootenboer" userId="3fe8758b2c2b58d2" providerId="LiveId" clId="{C315F2A3-2A64-403C-9599-B10BCEA7EA4A}" dt="2021-04-26T10:23:36.833" v="771" actId="22"/>
          <ac:spMkLst>
            <pc:docMk/>
            <pc:sldMk cId="2539339228" sldId="2076137191"/>
            <ac:spMk id="5" creationId="{0AAC5D42-AF0A-4EF5-A497-10353055868A}"/>
          </ac:spMkLst>
        </pc:spChg>
        <pc:picChg chg="del">
          <ac:chgData name="Eldert Grootenboer" userId="3fe8758b2c2b58d2" providerId="LiveId" clId="{C315F2A3-2A64-403C-9599-B10BCEA7EA4A}" dt="2021-04-25T17:38:35.813" v="351" actId="478"/>
          <ac:picMkLst>
            <pc:docMk/>
            <pc:sldMk cId="2539339228" sldId="2076137191"/>
            <ac:picMk id="5122" creationId="{C7EA89FF-42FA-4323-922E-852AEBE67D5E}"/>
          </ac:picMkLst>
        </pc:picChg>
      </pc:sldChg>
      <pc:sldChg chg="addSp">
        <pc:chgData name="Eldert Grootenboer" userId="3fe8758b2c2b58d2" providerId="LiveId" clId="{C315F2A3-2A64-403C-9599-B10BCEA7EA4A}" dt="2021-04-25T17:38:36.464" v="352"/>
        <pc:sldMkLst>
          <pc:docMk/>
          <pc:sldMk cId="4143752410" sldId="2076137191"/>
        </pc:sldMkLst>
        <pc:picChg chg="add">
          <ac:chgData name="Eldert Grootenboer" userId="3fe8758b2c2b58d2" providerId="LiveId" clId="{C315F2A3-2A64-403C-9599-B10BCEA7EA4A}" dt="2021-04-25T17:38:36.464" v="352"/>
          <ac:picMkLst>
            <pc:docMk/>
            <pc:sldMk cId="4143752410" sldId="2076137191"/>
            <ac:picMk id="6146" creationId="{30B34307-1ED5-4598-9D48-464AB6B1AB09}"/>
          </ac:picMkLst>
        </pc:picChg>
      </pc:sldChg>
      <pc:sldChg chg="modSp add mod modClrScheme modAnim chgLayout">
        <pc:chgData name="Eldert Grootenboer" userId="3fe8758b2c2b58d2" providerId="LiveId" clId="{C315F2A3-2A64-403C-9599-B10BCEA7EA4A}" dt="2021-04-28T07:22:42.607" v="882"/>
        <pc:sldMkLst>
          <pc:docMk/>
          <pc:sldMk cId="4139500785" sldId="2076137192"/>
        </pc:sldMkLst>
        <pc:spChg chg="mod ord">
          <ac:chgData name="Eldert Grootenboer" userId="3fe8758b2c2b58d2" providerId="LiveId" clId="{C315F2A3-2A64-403C-9599-B10BCEA7EA4A}" dt="2021-04-25T17:46:04.800" v="519"/>
          <ac:spMkLst>
            <pc:docMk/>
            <pc:sldMk cId="4139500785" sldId="2076137192"/>
            <ac:spMk id="2" creationId="{3AE9B74A-6618-466F-A747-D1FBE53F01BD}"/>
          </ac:spMkLst>
        </pc:spChg>
        <pc:graphicFrameChg chg="add mod">
          <ac:chgData name="Eldert Grootenboer" userId="3fe8758b2c2b58d2" providerId="LiveId" clId="{C315F2A3-2A64-403C-9599-B10BCEA7EA4A}" dt="2021-04-25T17:54:33.353" v="746" actId="2085"/>
          <ac:graphicFrameMkLst>
            <pc:docMk/>
            <pc:sldMk cId="4139500785" sldId="2076137192"/>
            <ac:graphicFrameMk id="6" creationId="{4A361667-51B2-40CF-8F31-BA701994A4CE}"/>
          </ac:graphicFrameMkLst>
        </pc:graphicFrameChg>
      </pc:sldChg>
      <pc:sldChg chg="modSp add mod ord modAnim">
        <pc:chgData name="Eldert Grootenboer" userId="3fe8758b2c2b58d2" providerId="LiveId" clId="{C315F2A3-2A64-403C-9599-B10BCEA7EA4A}" dt="2021-04-28T07:27:13.508" v="911"/>
        <pc:sldMkLst>
          <pc:docMk/>
          <pc:sldMk cId="1996456624" sldId="2076137193"/>
        </pc:sldMkLst>
        <pc:spChg chg="mod">
          <ac:chgData name="Eldert Grootenboer" userId="3fe8758b2c2b58d2" providerId="LiveId" clId="{C315F2A3-2A64-403C-9599-B10BCEA7EA4A}" dt="2021-04-25T17:46:35.868" v="522"/>
          <ac:spMkLst>
            <pc:docMk/>
            <pc:sldMk cId="1996456624" sldId="2076137193"/>
            <ac:spMk id="2" creationId="{3AE9B74A-6618-466F-A747-D1FBE53F01BD}"/>
          </ac:spMkLst>
        </pc:spChg>
        <pc:graphicFrameChg chg="add mod">
          <ac:chgData name="Eldert Grootenboer" userId="3fe8758b2c2b58d2" providerId="LiveId" clId="{C315F2A3-2A64-403C-9599-B10BCEA7EA4A}" dt="2021-04-25T17:54:44.735" v="748" actId="2085"/>
          <ac:graphicFrameMkLst>
            <pc:docMk/>
            <pc:sldMk cId="1996456624" sldId="2076137193"/>
            <ac:graphicFrameMk id="6" creationId="{4A361667-51B2-40CF-8F31-BA701994A4CE}"/>
          </ac:graphicFrameMkLst>
        </pc:graphicFrameChg>
      </pc:sldChg>
      <pc:sldChg chg="modSp add mod ord modAnim modNotesTx">
        <pc:chgData name="Eldert Grootenboer" userId="3fe8758b2c2b58d2" providerId="LiveId" clId="{C315F2A3-2A64-403C-9599-B10BCEA7EA4A}" dt="2021-04-28T07:28:05.042" v="912"/>
        <pc:sldMkLst>
          <pc:docMk/>
          <pc:sldMk cId="4093780433" sldId="2076137194"/>
        </pc:sldMkLst>
        <pc:spChg chg="mod">
          <ac:chgData name="Eldert Grootenboer" userId="3fe8758b2c2b58d2" providerId="LiveId" clId="{C315F2A3-2A64-403C-9599-B10BCEA7EA4A}" dt="2021-04-27T19:01:03.367" v="836" actId="20577"/>
          <ac:spMkLst>
            <pc:docMk/>
            <pc:sldMk cId="4093780433" sldId="2076137194"/>
            <ac:spMk id="2" creationId="{3AE9B74A-6618-466F-A747-D1FBE53F01BD}"/>
          </ac:spMkLst>
        </pc:spChg>
        <pc:graphicFrameChg chg="mod">
          <ac:chgData name="Eldert Grootenboer" userId="3fe8758b2c2b58d2" providerId="LiveId" clId="{C315F2A3-2A64-403C-9599-B10BCEA7EA4A}" dt="2021-04-25T17:54:56.640" v="750" actId="2085"/>
          <ac:graphicFrameMkLst>
            <pc:docMk/>
            <pc:sldMk cId="4093780433" sldId="2076137194"/>
            <ac:graphicFrameMk id="6" creationId="{4A361667-51B2-40CF-8F31-BA701994A4CE}"/>
          </ac:graphicFrameMkLst>
        </pc:graphicFrameChg>
      </pc:sldChg>
      <pc:sldChg chg="addSp delSp modSp new mod modClrScheme chgLayout">
        <pc:chgData name="Eldert Grootenboer" userId="3fe8758b2c2b58d2" providerId="LiveId" clId="{C315F2A3-2A64-403C-9599-B10BCEA7EA4A}" dt="2021-04-28T07:29:17.224" v="941" actId="6264"/>
        <pc:sldMkLst>
          <pc:docMk/>
          <pc:sldMk cId="3462045016" sldId="2076137195"/>
        </pc:sldMkLst>
        <pc:spChg chg="del mod ord">
          <ac:chgData name="Eldert Grootenboer" userId="3fe8758b2c2b58d2" providerId="LiveId" clId="{C315F2A3-2A64-403C-9599-B10BCEA7EA4A}" dt="2021-04-28T07:28:52.207" v="914" actId="700"/>
          <ac:spMkLst>
            <pc:docMk/>
            <pc:sldMk cId="3462045016" sldId="2076137195"/>
            <ac:spMk id="2" creationId="{03A35C00-31D7-4D38-A74F-46E8163DC70E}"/>
          </ac:spMkLst>
        </pc:spChg>
        <pc:spChg chg="add mod ord">
          <ac:chgData name="Eldert Grootenboer" userId="3fe8758b2c2b58d2" providerId="LiveId" clId="{C315F2A3-2A64-403C-9599-B10BCEA7EA4A}" dt="2021-04-28T07:29:17.224" v="941" actId="6264"/>
          <ac:spMkLst>
            <pc:docMk/>
            <pc:sldMk cId="3462045016" sldId="2076137195"/>
            <ac:spMk id="3" creationId="{97C928C8-286D-4ACA-A191-6800799CEAB4}"/>
          </ac:spMkLst>
        </pc:spChg>
        <pc:spChg chg="add del mod">
          <ac:chgData name="Eldert Grootenboer" userId="3fe8758b2c2b58d2" providerId="LiveId" clId="{C315F2A3-2A64-403C-9599-B10BCEA7EA4A}" dt="2021-04-28T07:29:04.827" v="939" actId="6264"/>
          <ac:spMkLst>
            <pc:docMk/>
            <pc:sldMk cId="3462045016" sldId="2076137195"/>
            <ac:spMk id="4" creationId="{D8EBD7F0-F857-4B17-A6D7-FD7E41AF4BDD}"/>
          </ac:spMkLst>
        </pc:spChg>
        <pc:spChg chg="add del mod">
          <ac:chgData name="Eldert Grootenboer" userId="3fe8758b2c2b58d2" providerId="LiveId" clId="{C315F2A3-2A64-403C-9599-B10BCEA7EA4A}" dt="2021-04-28T07:29:17.224" v="941" actId="6264"/>
          <ac:spMkLst>
            <pc:docMk/>
            <pc:sldMk cId="3462045016" sldId="2076137195"/>
            <ac:spMk id="5" creationId="{E2C8F742-1F17-4D42-B33A-4F45B623C90E}"/>
          </ac:spMkLst>
        </pc:spChg>
      </pc:sldChg>
      <pc:sldChg chg="modSp add mod">
        <pc:chgData name="Eldert Grootenboer" userId="3fe8758b2c2b58d2" providerId="LiveId" clId="{C315F2A3-2A64-403C-9599-B10BCEA7EA4A}" dt="2021-04-28T07:29:26.392" v="950" actId="20577"/>
        <pc:sldMkLst>
          <pc:docMk/>
          <pc:sldMk cId="1763804927" sldId="2076137196"/>
        </pc:sldMkLst>
        <pc:spChg chg="mod">
          <ac:chgData name="Eldert Grootenboer" userId="3fe8758b2c2b58d2" providerId="LiveId" clId="{C315F2A3-2A64-403C-9599-B10BCEA7EA4A}" dt="2021-04-28T07:29:26.392" v="950" actId="20577"/>
          <ac:spMkLst>
            <pc:docMk/>
            <pc:sldMk cId="1763804927" sldId="2076137196"/>
            <ac:spMk id="3" creationId="{97C928C8-286D-4ACA-A191-6800799CEAB4}"/>
          </ac:spMkLst>
        </pc:spChg>
      </pc:sldChg>
      <pc:sldChg chg="new del">
        <pc:chgData name="Eldert Grootenboer" userId="3fe8758b2c2b58d2" providerId="LiveId" clId="{C315F2A3-2A64-403C-9599-B10BCEA7EA4A}" dt="2021-04-28T07:30:35.712" v="971" actId="47"/>
        <pc:sldMkLst>
          <pc:docMk/>
          <pc:sldMk cId="677195421" sldId="2076137197"/>
        </pc:sldMkLst>
      </pc:sldChg>
      <pc:sldChg chg="modSp new mod ord modClrScheme chgLayout">
        <pc:chgData name="Eldert Grootenboer" userId="3fe8758b2c2b58d2" providerId="LiveId" clId="{C315F2A3-2A64-403C-9599-B10BCEA7EA4A}" dt="2021-04-28T07:30:45.538" v="972" actId="700"/>
        <pc:sldMkLst>
          <pc:docMk/>
          <pc:sldMk cId="3383514960" sldId="2076137198"/>
        </pc:sldMkLst>
        <pc:spChg chg="mod ord">
          <ac:chgData name="Eldert Grootenboer" userId="3fe8758b2c2b58d2" providerId="LiveId" clId="{C315F2A3-2A64-403C-9599-B10BCEA7EA4A}" dt="2021-04-28T07:30:45.538" v="972" actId="700"/>
          <ac:spMkLst>
            <pc:docMk/>
            <pc:sldMk cId="3383514960" sldId="2076137198"/>
            <ac:spMk id="2" creationId="{665BFC71-A285-4F9E-8599-0A0AAE68DC5F}"/>
          </ac:spMkLst>
        </pc:spChg>
      </pc:sldChg>
      <pc:sldMasterChg chg="delSldLayout">
        <pc:chgData name="Eldert Grootenboer" userId="3fe8758b2c2b58d2" providerId="LiveId" clId="{C315F2A3-2A64-403C-9599-B10BCEA7EA4A}" dt="2021-04-25T17:48:29.896" v="535" actId="47"/>
        <pc:sldMasterMkLst>
          <pc:docMk/>
          <pc:sldMasterMk cId="2585713670" sldId="2147483762"/>
        </pc:sldMasterMkLst>
        <pc:sldLayoutChg chg="del">
          <pc:chgData name="Eldert Grootenboer" userId="3fe8758b2c2b58d2" providerId="LiveId" clId="{C315F2A3-2A64-403C-9599-B10BCEA7EA4A}" dt="2021-04-25T10:37:33.301" v="11" actId="47"/>
          <pc:sldLayoutMkLst>
            <pc:docMk/>
            <pc:sldMasterMk cId="2585713670" sldId="2147483762"/>
            <pc:sldLayoutMk cId="1165795032" sldId="2147483794"/>
          </pc:sldLayoutMkLst>
        </pc:sldLayoutChg>
        <pc:sldLayoutChg chg="del">
          <pc:chgData name="Eldert Grootenboer" userId="3fe8758b2c2b58d2" providerId="LiveId" clId="{C315F2A3-2A64-403C-9599-B10BCEA7EA4A}" dt="2021-04-25T17:48:29.896" v="535" actId="47"/>
          <pc:sldLayoutMkLst>
            <pc:docMk/>
            <pc:sldMasterMk cId="2585713670" sldId="2147483762"/>
            <pc:sldLayoutMk cId="2844026980" sldId="2147483795"/>
          </pc:sldLayoutMkLst>
        </pc:sldLayoutChg>
      </pc:sldMasterChg>
    </pc:docChg>
  </pc:docChgLst>
  <pc:docChgLst>
    <pc:chgData name="Eldert Grootenboer" userId="3fe8758b2c2b58d2" providerId="LiveId" clId="{EB5CAA1A-3C20-40CB-941D-E095BC15A4D7}"/>
    <pc:docChg chg="undo custSel addSld delSld modSld sldOrd modMainMaster addSection delSection modSection">
      <pc:chgData name="Eldert Grootenboer" userId="3fe8758b2c2b58d2" providerId="LiveId" clId="{EB5CAA1A-3C20-40CB-941D-E095BC15A4D7}" dt="2021-04-09T08:51:51.688" v="300" actId="47"/>
      <pc:docMkLst>
        <pc:docMk/>
      </pc:docMkLst>
      <pc:sldChg chg="modSp add mod">
        <pc:chgData name="Eldert Grootenboer" userId="3fe8758b2c2b58d2" providerId="LiveId" clId="{EB5CAA1A-3C20-40CB-941D-E095BC15A4D7}" dt="2021-04-09T08:13:50.548" v="10"/>
        <pc:sldMkLst>
          <pc:docMk/>
          <pc:sldMk cId="4134529067" sldId="256"/>
        </pc:sldMkLst>
        <pc:spChg chg="mod">
          <ac:chgData name="Eldert Grootenboer" userId="3fe8758b2c2b58d2" providerId="LiveId" clId="{EB5CAA1A-3C20-40CB-941D-E095BC15A4D7}" dt="2021-04-09T08:13:50.548" v="10"/>
          <ac:spMkLst>
            <pc:docMk/>
            <pc:sldMk cId="4134529067" sldId="256"/>
            <ac:spMk id="2" creationId="{1A81B1EB-08D0-492D-BD65-8CF6F379BE2B}"/>
          </ac:spMkLst>
        </pc:spChg>
      </pc:sldChg>
      <pc:sldChg chg="modSp">
        <pc:chgData name="Eldert Grootenboer" userId="3fe8758b2c2b58d2" providerId="LiveId" clId="{EB5CAA1A-3C20-40CB-941D-E095BC15A4D7}" dt="2021-04-09T08:12:15.168" v="0"/>
        <pc:sldMkLst>
          <pc:docMk/>
          <pc:sldMk cId="3583683268" sldId="278"/>
        </pc:sldMkLst>
        <pc:spChg chg="mod">
          <ac:chgData name="Eldert Grootenboer" userId="3fe8758b2c2b58d2" providerId="LiveId" clId="{EB5CAA1A-3C20-40CB-941D-E095BC15A4D7}" dt="2021-04-09T08:12:15.168" v="0"/>
          <ac:spMkLst>
            <pc:docMk/>
            <pc:sldMk cId="3583683268" sldId="278"/>
            <ac:spMk id="2" creationId="{00000000-0000-0000-0000-000000000000}"/>
          </ac:spMkLst>
        </pc:spChg>
      </pc:sldChg>
      <pc:sldChg chg="modSp del">
        <pc:chgData name="Eldert Grootenboer" userId="3fe8758b2c2b58d2" providerId="LiveId" clId="{EB5CAA1A-3C20-40CB-941D-E095BC15A4D7}" dt="2021-04-09T08:51:43.737" v="299" actId="47"/>
        <pc:sldMkLst>
          <pc:docMk/>
          <pc:sldMk cId="369258262" sldId="349"/>
        </pc:sldMkLst>
        <pc:spChg chg="mod">
          <ac:chgData name="Eldert Grootenboer" userId="3fe8758b2c2b58d2" providerId="LiveId" clId="{EB5CAA1A-3C20-40CB-941D-E095BC15A4D7}" dt="2021-04-09T08:12:15.168" v="0"/>
          <ac:spMkLst>
            <pc:docMk/>
            <pc:sldMk cId="369258262" sldId="349"/>
            <ac:spMk id="3" creationId="{00000000-0000-0000-0000-000000000000}"/>
          </ac:spMkLst>
        </pc:spChg>
        <pc:spChg chg="mod">
          <ac:chgData name="Eldert Grootenboer" userId="3fe8758b2c2b58d2" providerId="LiveId" clId="{EB5CAA1A-3C20-40CB-941D-E095BC15A4D7}" dt="2021-04-09T08:12:15.168" v="0"/>
          <ac:spMkLst>
            <pc:docMk/>
            <pc:sldMk cId="369258262" sldId="349"/>
            <ac:spMk id="4" creationId="{ED3BB58F-EE82-4A05-A64F-04962320B350}"/>
          </ac:spMkLst>
        </pc:spChg>
      </pc:sldChg>
      <pc:sldChg chg="add del ord setBg">
        <pc:chgData name="Eldert Grootenboer" userId="3fe8758b2c2b58d2" providerId="LiveId" clId="{EB5CAA1A-3C20-40CB-941D-E095BC15A4D7}" dt="2021-04-09T08:46:27.249" v="231" actId="47"/>
        <pc:sldMkLst>
          <pc:docMk/>
          <pc:sldMk cId="100713796" sldId="358"/>
        </pc:sldMkLst>
      </pc:sldChg>
      <pc:sldChg chg="addSp delSp modSp add mod setBg modClrScheme delAnim modAnim chgLayout">
        <pc:chgData name="Eldert Grootenboer" userId="3fe8758b2c2b58d2" providerId="LiveId" clId="{EB5CAA1A-3C20-40CB-941D-E095BC15A4D7}" dt="2021-04-09T08:50:58.070" v="284" actId="165"/>
        <pc:sldMkLst>
          <pc:docMk/>
          <pc:sldMk cId="1938547801" sldId="368"/>
        </pc:sldMkLst>
        <pc:spChg chg="mod ord">
          <ac:chgData name="Eldert Grootenboer" userId="3fe8758b2c2b58d2" providerId="LiveId" clId="{EB5CAA1A-3C20-40CB-941D-E095BC15A4D7}" dt="2021-04-09T08:49:56.912" v="265" actId="207"/>
          <ac:spMkLst>
            <pc:docMk/>
            <pc:sldMk cId="1938547801" sldId="368"/>
            <ac:spMk id="4" creationId="{670CB27B-671F-48A4-B590-CCD71315CA66}"/>
          </ac:spMkLst>
        </pc:spChg>
        <pc:spChg chg="add del mod ord">
          <ac:chgData name="Eldert Grootenboer" userId="3fe8758b2c2b58d2" providerId="LiveId" clId="{EB5CAA1A-3C20-40CB-941D-E095BC15A4D7}" dt="2021-04-09T08:49:44.254" v="260" actId="6264"/>
          <ac:spMkLst>
            <pc:docMk/>
            <pc:sldMk cId="1938547801" sldId="368"/>
            <ac:spMk id="5" creationId="{CDBB6C81-44C7-462E-B01D-E7556559AD19}"/>
          </ac:spMkLst>
        </pc:spChg>
        <pc:spChg chg="add del mod">
          <ac:chgData name="Eldert Grootenboer" userId="3fe8758b2c2b58d2" providerId="LiveId" clId="{EB5CAA1A-3C20-40CB-941D-E095BC15A4D7}" dt="2021-04-09T08:49:44.254" v="260" actId="6264"/>
          <ac:spMkLst>
            <pc:docMk/>
            <pc:sldMk cId="1938547801" sldId="368"/>
            <ac:spMk id="7" creationId="{E981FC2D-A7F8-499A-85B3-FC7BADF57EE7}"/>
          </ac:spMkLst>
        </pc:spChg>
        <pc:spChg chg="add mod ord">
          <ac:chgData name="Eldert Grootenboer" userId="3fe8758b2c2b58d2" providerId="LiveId" clId="{EB5CAA1A-3C20-40CB-941D-E095BC15A4D7}" dt="2021-04-09T08:50:20.952" v="274" actId="404"/>
          <ac:spMkLst>
            <pc:docMk/>
            <pc:sldMk cId="1938547801" sldId="368"/>
            <ac:spMk id="8" creationId="{2A7A3CBB-5A8F-4AB4-B64B-8A800DCF6D84}"/>
          </ac:spMkLst>
        </pc:spChg>
        <pc:spChg chg="del mod">
          <ac:chgData name="Eldert Grootenboer" userId="3fe8758b2c2b58d2" providerId="LiveId" clId="{EB5CAA1A-3C20-40CB-941D-E095BC15A4D7}" dt="2021-04-09T08:50:06.562" v="268" actId="478"/>
          <ac:spMkLst>
            <pc:docMk/>
            <pc:sldMk cId="1938547801" sldId="368"/>
            <ac:spMk id="105" creationId="{592F3FBF-F4FC-4439-A60F-DAC24FCFBFBC}"/>
          </ac:spMkLst>
        </pc:spChg>
        <pc:grpChg chg="add del mod">
          <ac:chgData name="Eldert Grootenboer" userId="3fe8758b2c2b58d2" providerId="LiveId" clId="{EB5CAA1A-3C20-40CB-941D-E095BC15A4D7}" dt="2021-04-09T08:50:58.070" v="284" actId="165"/>
          <ac:grpSpMkLst>
            <pc:docMk/>
            <pc:sldMk cId="1938547801" sldId="368"/>
            <ac:grpSpMk id="9" creationId="{EF54E686-005A-464B-BD55-890F3BBE3EF8}"/>
          </ac:grpSpMkLst>
        </pc:grpChg>
        <pc:picChg chg="del">
          <ac:chgData name="Eldert Grootenboer" userId="3fe8758b2c2b58d2" providerId="LiveId" clId="{EB5CAA1A-3C20-40CB-941D-E095BC15A4D7}" dt="2021-04-09T08:50:42.443" v="281" actId="478"/>
          <ac:picMkLst>
            <pc:docMk/>
            <pc:sldMk cId="1938547801" sldId="368"/>
            <ac:picMk id="2" creationId="{BD849929-C79A-453B-8224-D1E49BC6B030}"/>
          </ac:picMkLst>
        </pc:picChg>
        <pc:picChg chg="mod topLvl">
          <ac:chgData name="Eldert Grootenboer" userId="3fe8758b2c2b58d2" providerId="LiveId" clId="{EB5CAA1A-3C20-40CB-941D-E095BC15A4D7}" dt="2021-04-09T08:50:58.070" v="284" actId="165"/>
          <ac:picMkLst>
            <pc:docMk/>
            <pc:sldMk cId="1938547801" sldId="368"/>
            <ac:picMk id="3" creationId="{6B51E8B2-3690-4D89-BAD0-F3825A7D93BB}"/>
          </ac:picMkLst>
        </pc:picChg>
        <pc:picChg chg="mod topLvl">
          <ac:chgData name="Eldert Grootenboer" userId="3fe8758b2c2b58d2" providerId="LiveId" clId="{EB5CAA1A-3C20-40CB-941D-E095BC15A4D7}" dt="2021-04-09T08:50:58.070" v="284" actId="165"/>
          <ac:picMkLst>
            <pc:docMk/>
            <pc:sldMk cId="1938547801" sldId="368"/>
            <ac:picMk id="6" creationId="{6DC11327-E4CA-499C-BA7A-B6FD57B91E85}"/>
          </ac:picMkLst>
        </pc:picChg>
        <pc:picChg chg="del">
          <ac:chgData name="Eldert Grootenboer" userId="3fe8758b2c2b58d2" providerId="LiveId" clId="{EB5CAA1A-3C20-40CB-941D-E095BC15A4D7}" dt="2021-04-09T08:50:43.432" v="282" actId="478"/>
          <ac:picMkLst>
            <pc:docMk/>
            <pc:sldMk cId="1938547801" sldId="368"/>
            <ac:picMk id="15" creationId="{0E09B1B3-559F-4E30-AFFE-97D21FDA5EA0}"/>
          </ac:picMkLst>
        </pc:picChg>
        <pc:picChg chg="mod topLvl">
          <ac:chgData name="Eldert Grootenboer" userId="3fe8758b2c2b58d2" providerId="LiveId" clId="{EB5CAA1A-3C20-40CB-941D-E095BC15A4D7}" dt="2021-04-09T08:50:58.070" v="284" actId="165"/>
          <ac:picMkLst>
            <pc:docMk/>
            <pc:sldMk cId="1938547801" sldId="368"/>
            <ac:picMk id="16" creationId="{57E914D3-AB0F-4A45-8110-BFB4099AC6CF}"/>
          </ac:picMkLst>
        </pc:picChg>
        <pc:picChg chg="mod topLvl">
          <ac:chgData name="Eldert Grootenboer" userId="3fe8758b2c2b58d2" providerId="LiveId" clId="{EB5CAA1A-3C20-40CB-941D-E095BC15A4D7}" dt="2021-04-09T08:50:58.070" v="284" actId="165"/>
          <ac:picMkLst>
            <pc:docMk/>
            <pc:sldMk cId="1938547801" sldId="368"/>
            <ac:picMk id="18" creationId="{35DA39B1-38A4-4CF0-9E69-B90F6B42613F}"/>
          </ac:picMkLst>
        </pc:picChg>
        <pc:picChg chg="mod topLvl">
          <ac:chgData name="Eldert Grootenboer" userId="3fe8758b2c2b58d2" providerId="LiveId" clId="{EB5CAA1A-3C20-40CB-941D-E095BC15A4D7}" dt="2021-04-09T08:50:58.070" v="284" actId="165"/>
          <ac:picMkLst>
            <pc:docMk/>
            <pc:sldMk cId="1938547801" sldId="368"/>
            <ac:picMk id="20" creationId="{8DFCDC12-F1B2-4A75-B9F9-F816261128ED}"/>
          </ac:picMkLst>
        </pc:picChg>
        <pc:picChg chg="del">
          <ac:chgData name="Eldert Grootenboer" userId="3fe8758b2c2b58d2" providerId="LiveId" clId="{EB5CAA1A-3C20-40CB-941D-E095BC15A4D7}" dt="2021-04-09T08:49:55.048" v="264" actId="478"/>
          <ac:picMkLst>
            <pc:docMk/>
            <pc:sldMk cId="1938547801" sldId="368"/>
            <ac:picMk id="104" creationId="{61C9AE74-B8C8-47F2-B56E-CF141601C0AF}"/>
          </ac:picMkLst>
        </pc:picChg>
      </pc:sldChg>
      <pc:sldChg chg="modSp del">
        <pc:chgData name="Eldert Grootenboer" userId="3fe8758b2c2b58d2" providerId="LiveId" clId="{EB5CAA1A-3C20-40CB-941D-E095BC15A4D7}" dt="2021-04-09T08:51:43.737" v="299" actId="47"/>
        <pc:sldMkLst>
          <pc:docMk/>
          <pc:sldMk cId="2456866888" sldId="369"/>
        </pc:sldMkLst>
        <pc:spChg chg="mod">
          <ac:chgData name="Eldert Grootenboer" userId="3fe8758b2c2b58d2" providerId="LiveId" clId="{EB5CAA1A-3C20-40CB-941D-E095BC15A4D7}" dt="2021-04-09T08:12:15.168" v="0"/>
          <ac:spMkLst>
            <pc:docMk/>
            <pc:sldMk cId="2456866888" sldId="369"/>
            <ac:spMk id="2" creationId="{6C4EB684-6456-480A-A040-70225DE20336}"/>
          </ac:spMkLst>
        </pc:spChg>
      </pc:sldChg>
      <pc:sldChg chg="addSp delSp modSp add mod setBg chgLayout">
        <pc:chgData name="Eldert Grootenboer" userId="3fe8758b2c2b58d2" providerId="LiveId" clId="{EB5CAA1A-3C20-40CB-941D-E095BC15A4D7}" dt="2021-04-09T08:48:44.968" v="253" actId="368"/>
        <pc:sldMkLst>
          <pc:docMk/>
          <pc:sldMk cId="2320019666" sldId="496"/>
        </pc:sldMkLst>
        <pc:spChg chg="mod ord">
          <ac:chgData name="Eldert Grootenboer" userId="3fe8758b2c2b58d2" providerId="LiveId" clId="{EB5CAA1A-3C20-40CB-941D-E095BC15A4D7}" dt="2021-04-09T08:47:25.768" v="235" actId="207"/>
          <ac:spMkLst>
            <pc:docMk/>
            <pc:sldMk cId="2320019666" sldId="496"/>
            <ac:spMk id="2" creationId="{00000000-0000-0000-0000-000000000000}"/>
          </ac:spMkLst>
        </pc:spChg>
        <pc:spChg chg="mod ord">
          <ac:chgData name="Eldert Grootenboer" userId="3fe8758b2c2b58d2" providerId="LiveId" clId="{EB5CAA1A-3C20-40CB-941D-E095BC15A4D7}" dt="2021-04-09T08:48:44.968" v="253" actId="368"/>
          <ac:spMkLst>
            <pc:docMk/>
            <pc:sldMk cId="2320019666" sldId="496"/>
            <ac:spMk id="3" creationId="{00000000-0000-0000-0000-000000000000}"/>
          </ac:spMkLst>
        </pc:spChg>
        <pc:spChg chg="add del mod">
          <ac:chgData name="Eldert Grootenboer" userId="3fe8758b2c2b58d2" providerId="LiveId" clId="{EB5CAA1A-3C20-40CB-941D-E095BC15A4D7}" dt="2021-04-09T08:47:20.440" v="234" actId="6264"/>
          <ac:spMkLst>
            <pc:docMk/>
            <pc:sldMk cId="2320019666" sldId="496"/>
            <ac:spMk id="5" creationId="{DC8A5613-8F6D-41D0-B6A0-ACDB6AEFC36A}"/>
          </ac:spMkLst>
        </pc:spChg>
        <pc:spChg chg="add del mod">
          <ac:chgData name="Eldert Grootenboer" userId="3fe8758b2c2b58d2" providerId="LiveId" clId="{EB5CAA1A-3C20-40CB-941D-E095BC15A4D7}" dt="2021-04-09T08:47:20.440" v="234" actId="6264"/>
          <ac:spMkLst>
            <pc:docMk/>
            <pc:sldMk cId="2320019666" sldId="496"/>
            <ac:spMk id="6" creationId="{36E8D134-7628-420C-A539-500E29F3F6EF}"/>
          </ac:spMkLst>
        </pc:spChg>
        <pc:picChg chg="del">
          <ac:chgData name="Eldert Grootenboer" userId="3fe8758b2c2b58d2" providerId="LiveId" clId="{EB5CAA1A-3C20-40CB-941D-E095BC15A4D7}" dt="2021-04-09T08:47:37.982" v="240" actId="478"/>
          <ac:picMkLst>
            <pc:docMk/>
            <pc:sldMk cId="2320019666" sldId="496"/>
            <ac:picMk id="4" creationId="{00000000-0000-0000-0000-000000000000}"/>
          </ac:picMkLst>
        </pc:picChg>
      </pc:sldChg>
      <pc:sldChg chg="addSp delSp modSp add mod setBg chgLayout">
        <pc:chgData name="Eldert Grootenboer" userId="3fe8758b2c2b58d2" providerId="LiveId" clId="{EB5CAA1A-3C20-40CB-941D-E095BC15A4D7}" dt="2021-04-09T08:48:49.063" v="254" actId="368"/>
        <pc:sldMkLst>
          <pc:docMk/>
          <pc:sldMk cId="2432720363" sldId="508"/>
        </pc:sldMkLst>
        <pc:spChg chg="mod ord">
          <ac:chgData name="Eldert Grootenboer" userId="3fe8758b2c2b58d2" providerId="LiveId" clId="{EB5CAA1A-3C20-40CB-941D-E095BC15A4D7}" dt="2021-04-09T08:47:44.410" v="242" actId="207"/>
          <ac:spMkLst>
            <pc:docMk/>
            <pc:sldMk cId="2432720363" sldId="508"/>
            <ac:spMk id="2" creationId="{00000000-0000-0000-0000-000000000000}"/>
          </ac:spMkLst>
        </pc:spChg>
        <pc:spChg chg="mod ord">
          <ac:chgData name="Eldert Grootenboer" userId="3fe8758b2c2b58d2" providerId="LiveId" clId="{EB5CAA1A-3C20-40CB-941D-E095BC15A4D7}" dt="2021-04-09T08:48:49.063" v="254" actId="368"/>
          <ac:spMkLst>
            <pc:docMk/>
            <pc:sldMk cId="2432720363" sldId="508"/>
            <ac:spMk id="3" creationId="{00000000-0000-0000-0000-000000000000}"/>
          </ac:spMkLst>
        </pc:spChg>
        <pc:spChg chg="mod">
          <ac:chgData name="Eldert Grootenboer" userId="3fe8758b2c2b58d2" providerId="LiveId" clId="{EB5CAA1A-3C20-40CB-941D-E095BC15A4D7}" dt="2021-04-09T08:48:19.182" v="244" actId="207"/>
          <ac:spMkLst>
            <pc:docMk/>
            <pc:sldMk cId="2432720363" sldId="508"/>
            <ac:spMk id="4" creationId="{00000000-0000-0000-0000-000000000000}"/>
          </ac:spMkLst>
        </pc:spChg>
        <pc:spChg chg="add del mod">
          <ac:chgData name="Eldert Grootenboer" userId="3fe8758b2c2b58d2" providerId="LiveId" clId="{EB5CAA1A-3C20-40CB-941D-E095BC15A4D7}" dt="2021-04-09T08:47:20.440" v="234" actId="6264"/>
          <ac:spMkLst>
            <pc:docMk/>
            <pc:sldMk cId="2432720363" sldId="508"/>
            <ac:spMk id="15" creationId="{875E651B-2ADF-468E-A2E1-DF4856DE46B2}"/>
          </ac:spMkLst>
        </pc:spChg>
        <pc:spChg chg="mod">
          <ac:chgData name="Eldert Grootenboer" userId="3fe8758b2c2b58d2" providerId="LiveId" clId="{EB5CAA1A-3C20-40CB-941D-E095BC15A4D7}" dt="2021-04-09T08:48:22.056" v="245" actId="207"/>
          <ac:spMkLst>
            <pc:docMk/>
            <pc:sldMk cId="2432720363" sldId="508"/>
            <ac:spMk id="20" creationId="{00000000-0000-0000-0000-000000000000}"/>
          </ac:spMkLst>
        </pc:spChg>
        <pc:spChg chg="mod">
          <ac:chgData name="Eldert Grootenboer" userId="3fe8758b2c2b58d2" providerId="LiveId" clId="{EB5CAA1A-3C20-40CB-941D-E095BC15A4D7}" dt="2021-04-09T08:48:25.916" v="246" actId="207"/>
          <ac:spMkLst>
            <pc:docMk/>
            <pc:sldMk cId="2432720363" sldId="508"/>
            <ac:spMk id="21" creationId="{00000000-0000-0000-0000-000000000000}"/>
          </ac:spMkLst>
        </pc:spChg>
        <pc:spChg chg="mod">
          <ac:chgData name="Eldert Grootenboer" userId="3fe8758b2c2b58d2" providerId="LiveId" clId="{EB5CAA1A-3C20-40CB-941D-E095BC15A4D7}" dt="2021-04-09T08:48:29.419" v="247" actId="207"/>
          <ac:spMkLst>
            <pc:docMk/>
            <pc:sldMk cId="2432720363" sldId="508"/>
            <ac:spMk id="22" creationId="{00000000-0000-0000-0000-000000000000}"/>
          </ac:spMkLst>
        </pc:spChg>
        <pc:spChg chg="add del mod">
          <ac:chgData name="Eldert Grootenboer" userId="3fe8758b2c2b58d2" providerId="LiveId" clId="{EB5CAA1A-3C20-40CB-941D-E095BC15A4D7}" dt="2021-04-09T08:47:20.440" v="234" actId="6264"/>
          <ac:spMkLst>
            <pc:docMk/>
            <pc:sldMk cId="2432720363" sldId="508"/>
            <ac:spMk id="24" creationId="{36C0327D-7794-4ADB-A8B3-4DCCE0088145}"/>
          </ac:spMkLst>
        </pc:spChg>
        <pc:grpChg chg="mod">
          <ac:chgData name="Eldert Grootenboer" userId="3fe8758b2c2b58d2" providerId="LiveId" clId="{EB5CAA1A-3C20-40CB-941D-E095BC15A4D7}" dt="2021-04-09T08:48:19.182" v="244" actId="207"/>
          <ac:grpSpMkLst>
            <pc:docMk/>
            <pc:sldMk cId="2432720363" sldId="508"/>
            <ac:grpSpMk id="17" creationId="{00000000-0000-0000-0000-000000000000}"/>
          </ac:grpSpMkLst>
        </pc:grpChg>
        <pc:grpChg chg="mod">
          <ac:chgData name="Eldert Grootenboer" userId="3fe8758b2c2b58d2" providerId="LiveId" clId="{EB5CAA1A-3C20-40CB-941D-E095BC15A4D7}" dt="2021-04-09T08:48:22.056" v="245" actId="207"/>
          <ac:grpSpMkLst>
            <pc:docMk/>
            <pc:sldMk cId="2432720363" sldId="508"/>
            <ac:grpSpMk id="18" creationId="{00000000-0000-0000-0000-000000000000}"/>
          </ac:grpSpMkLst>
        </pc:grpChg>
        <pc:picChg chg="mod">
          <ac:chgData name="Eldert Grootenboer" userId="3fe8758b2c2b58d2" providerId="LiveId" clId="{EB5CAA1A-3C20-40CB-941D-E095BC15A4D7}" dt="2021-04-09T08:48:19.182" v="244" actId="207"/>
          <ac:picMkLst>
            <pc:docMk/>
            <pc:sldMk cId="2432720363" sldId="508"/>
            <ac:picMk id="16" creationId="{00000000-0000-0000-0000-000000000000}"/>
          </ac:picMkLst>
        </pc:picChg>
        <pc:picChg chg="mod">
          <ac:chgData name="Eldert Grootenboer" userId="3fe8758b2c2b58d2" providerId="LiveId" clId="{EB5CAA1A-3C20-40CB-941D-E095BC15A4D7}" dt="2021-04-09T08:48:22.056" v="245" actId="207"/>
          <ac:picMkLst>
            <pc:docMk/>
            <pc:sldMk cId="2432720363" sldId="508"/>
            <ac:picMk id="19" creationId="{00000000-0000-0000-0000-000000000000}"/>
          </ac:picMkLst>
        </pc:picChg>
        <pc:picChg chg="del">
          <ac:chgData name="Eldert Grootenboer" userId="3fe8758b2c2b58d2" providerId="LiveId" clId="{EB5CAA1A-3C20-40CB-941D-E095BC15A4D7}" dt="2021-04-09T08:47:41.061" v="241" actId="478"/>
          <ac:picMkLst>
            <pc:docMk/>
            <pc:sldMk cId="2432720363" sldId="508"/>
            <ac:picMk id="23" creationId="{24F48AB6-81FC-42E3-B01C-F79E55CF954F}"/>
          </ac:picMkLst>
        </pc:picChg>
      </pc:sldChg>
      <pc:sldChg chg="addSp delSp modSp add mod setBg modClrScheme chgLayout">
        <pc:chgData name="Eldert Grootenboer" userId="3fe8758b2c2b58d2" providerId="LiveId" clId="{EB5CAA1A-3C20-40CB-941D-E095BC15A4D7}" dt="2021-04-09T08:51:37.549" v="298" actId="6549"/>
        <pc:sldMkLst>
          <pc:docMk/>
          <pc:sldMk cId="3967547178" sldId="732"/>
        </pc:sldMkLst>
        <pc:spChg chg="mod ord">
          <ac:chgData name="Eldert Grootenboer" userId="3fe8758b2c2b58d2" providerId="LiveId" clId="{EB5CAA1A-3C20-40CB-941D-E095BC15A4D7}" dt="2021-04-09T08:51:17.261" v="289" actId="700"/>
          <ac:spMkLst>
            <pc:docMk/>
            <pc:sldMk cId="3967547178" sldId="732"/>
            <ac:spMk id="2" creationId="{821205CC-69BC-4AD2-B33A-61A110EE2553}"/>
          </ac:spMkLst>
        </pc:spChg>
        <pc:spChg chg="mod ord">
          <ac:chgData name="Eldert Grootenboer" userId="3fe8758b2c2b58d2" providerId="LiveId" clId="{EB5CAA1A-3C20-40CB-941D-E095BC15A4D7}" dt="2021-04-09T08:51:35.884" v="297" actId="368"/>
          <ac:spMkLst>
            <pc:docMk/>
            <pc:sldMk cId="3967547178" sldId="732"/>
            <ac:spMk id="3" creationId="{7B785530-D058-4247-9780-8A7466EE97CE}"/>
          </ac:spMkLst>
        </pc:spChg>
        <pc:spChg chg="add del mod">
          <ac:chgData name="Eldert Grootenboer" userId="3fe8758b2c2b58d2" providerId="LiveId" clId="{EB5CAA1A-3C20-40CB-941D-E095BC15A4D7}" dt="2021-04-09T08:49:44.254" v="260" actId="6264"/>
          <ac:spMkLst>
            <pc:docMk/>
            <pc:sldMk cId="3967547178" sldId="732"/>
            <ac:spMk id="4" creationId="{BB099516-D35C-4C55-95D2-71C08DAD6300}"/>
          </ac:spMkLst>
        </pc:spChg>
        <pc:spChg chg="add del mod">
          <ac:chgData name="Eldert Grootenboer" userId="3fe8758b2c2b58d2" providerId="LiveId" clId="{EB5CAA1A-3C20-40CB-941D-E095BC15A4D7}" dt="2021-04-09T08:49:44.254" v="260" actId="6264"/>
          <ac:spMkLst>
            <pc:docMk/>
            <pc:sldMk cId="3967547178" sldId="732"/>
            <ac:spMk id="5" creationId="{5CB66A98-01A9-4EDA-A359-F3B7B18185B5}"/>
          </ac:spMkLst>
        </pc:spChg>
        <pc:spChg chg="mod ord">
          <ac:chgData name="Eldert Grootenboer" userId="3fe8758b2c2b58d2" providerId="LiveId" clId="{EB5CAA1A-3C20-40CB-941D-E095BC15A4D7}" dt="2021-04-09T08:51:37.549" v="298" actId="6549"/>
          <ac:spMkLst>
            <pc:docMk/>
            <pc:sldMk cId="3967547178" sldId="732"/>
            <ac:spMk id="7" creationId="{3038554C-B42B-4973-ABA5-E1D5E32118D0}"/>
          </ac:spMkLst>
        </pc:spChg>
      </pc:sldChg>
      <pc:sldChg chg="addSp delSp modSp add mod setBg chgLayout">
        <pc:chgData name="Eldert Grootenboer" userId="3fe8758b2c2b58d2" providerId="LiveId" clId="{EB5CAA1A-3C20-40CB-941D-E095BC15A4D7}" dt="2021-04-09T08:48:40.823" v="252" actId="404"/>
        <pc:sldMkLst>
          <pc:docMk/>
          <pc:sldMk cId="2252645130" sldId="743"/>
        </pc:sldMkLst>
        <pc:spChg chg="mod ord">
          <ac:chgData name="Eldert Grootenboer" userId="3fe8758b2c2b58d2" providerId="LiveId" clId="{EB5CAA1A-3C20-40CB-941D-E095BC15A4D7}" dt="2021-04-09T08:47:31.303" v="237" actId="207"/>
          <ac:spMkLst>
            <pc:docMk/>
            <pc:sldMk cId="2252645130" sldId="743"/>
            <ac:spMk id="2" creationId="{2E6C81A4-7FE3-4BDE-9629-3FBBD8A67A6F}"/>
          </ac:spMkLst>
        </pc:spChg>
        <pc:spChg chg="mod ord">
          <ac:chgData name="Eldert Grootenboer" userId="3fe8758b2c2b58d2" providerId="LiveId" clId="{EB5CAA1A-3C20-40CB-941D-E095BC15A4D7}" dt="2021-04-09T08:48:40.823" v="252" actId="404"/>
          <ac:spMkLst>
            <pc:docMk/>
            <pc:sldMk cId="2252645130" sldId="743"/>
            <ac:spMk id="3" creationId="{7769FD5B-4735-42C9-A427-8EABF87F9566}"/>
          </ac:spMkLst>
        </pc:spChg>
        <pc:spChg chg="add del mod">
          <ac:chgData name="Eldert Grootenboer" userId="3fe8758b2c2b58d2" providerId="LiveId" clId="{EB5CAA1A-3C20-40CB-941D-E095BC15A4D7}" dt="2021-04-09T08:47:20.440" v="234" actId="6264"/>
          <ac:spMkLst>
            <pc:docMk/>
            <pc:sldMk cId="2252645130" sldId="743"/>
            <ac:spMk id="4" creationId="{B87C9F7A-FA06-49A0-9623-C5C76B07853D}"/>
          </ac:spMkLst>
        </pc:spChg>
        <pc:spChg chg="add del mod">
          <ac:chgData name="Eldert Grootenboer" userId="3fe8758b2c2b58d2" providerId="LiveId" clId="{EB5CAA1A-3C20-40CB-941D-E095BC15A4D7}" dt="2021-04-09T08:47:20.440" v="234" actId="6264"/>
          <ac:spMkLst>
            <pc:docMk/>
            <pc:sldMk cId="2252645130" sldId="743"/>
            <ac:spMk id="5" creationId="{D11E7B8B-4721-48F7-A9F6-6F35C59AE136}"/>
          </ac:spMkLst>
        </pc:spChg>
        <pc:picChg chg="del">
          <ac:chgData name="Eldert Grootenboer" userId="3fe8758b2c2b58d2" providerId="LiveId" clId="{EB5CAA1A-3C20-40CB-941D-E095BC15A4D7}" dt="2021-04-09T08:47:35.349" v="239" actId="478"/>
          <ac:picMkLst>
            <pc:docMk/>
            <pc:sldMk cId="2252645130" sldId="743"/>
            <ac:picMk id="8" creationId="{C638EB94-AD26-4556-800C-29D194C4ECCE}"/>
          </ac:picMkLst>
        </pc:picChg>
      </pc:sldChg>
      <pc:sldChg chg="modSp del">
        <pc:chgData name="Eldert Grootenboer" userId="3fe8758b2c2b58d2" providerId="LiveId" clId="{EB5CAA1A-3C20-40CB-941D-E095BC15A4D7}" dt="2021-04-09T08:17:33.018" v="38" actId="47"/>
        <pc:sldMkLst>
          <pc:docMk/>
          <pc:sldMk cId="649373998" sldId="1337"/>
        </pc:sldMkLst>
        <pc:spChg chg="mod">
          <ac:chgData name="Eldert Grootenboer" userId="3fe8758b2c2b58d2" providerId="LiveId" clId="{EB5CAA1A-3C20-40CB-941D-E095BC15A4D7}" dt="2021-04-09T08:12:15.168" v="0"/>
          <ac:spMkLst>
            <pc:docMk/>
            <pc:sldMk cId="649373998" sldId="1337"/>
            <ac:spMk id="3" creationId="{6FD676AA-A7C8-42D4-80FB-2D3CF0AAE811}"/>
          </ac:spMkLst>
        </pc:spChg>
      </pc:sldChg>
      <pc:sldChg chg="modSp">
        <pc:chgData name="Eldert Grootenboer" userId="3fe8758b2c2b58d2" providerId="LiveId" clId="{EB5CAA1A-3C20-40CB-941D-E095BC15A4D7}" dt="2021-04-09T08:12:15.168" v="0"/>
        <pc:sldMkLst>
          <pc:docMk/>
          <pc:sldMk cId="2629230035" sldId="1355"/>
        </pc:sldMkLst>
        <pc:spChg chg="mod">
          <ac:chgData name="Eldert Grootenboer" userId="3fe8758b2c2b58d2" providerId="LiveId" clId="{EB5CAA1A-3C20-40CB-941D-E095BC15A4D7}" dt="2021-04-09T08:12:15.168" v="0"/>
          <ac:spMkLst>
            <pc:docMk/>
            <pc:sldMk cId="2629230035" sldId="1355"/>
            <ac:spMk id="7" creationId="{68F29C74-49E4-41D7-B716-990750551059}"/>
          </ac:spMkLst>
        </pc:spChg>
      </pc:sldChg>
      <pc:sldChg chg="modSp del">
        <pc:chgData name="Eldert Grootenboer" userId="3fe8758b2c2b58d2" providerId="LiveId" clId="{EB5CAA1A-3C20-40CB-941D-E095BC15A4D7}" dt="2021-04-09T08:17:33.018" v="38" actId="47"/>
        <pc:sldMkLst>
          <pc:docMk/>
          <pc:sldMk cId="1948908908" sldId="1544"/>
        </pc:sldMkLst>
        <pc:spChg chg="mod">
          <ac:chgData name="Eldert Grootenboer" userId="3fe8758b2c2b58d2" providerId="LiveId" clId="{EB5CAA1A-3C20-40CB-941D-E095BC15A4D7}" dt="2021-04-09T08:12:15.168" v="0"/>
          <ac:spMkLst>
            <pc:docMk/>
            <pc:sldMk cId="1948908908" sldId="1544"/>
            <ac:spMk id="3" creationId="{D250E0BD-3DAA-4106-9422-58349ED8A2E0}"/>
          </ac:spMkLst>
        </pc:spChg>
      </pc:sldChg>
      <pc:sldChg chg="modSp mod">
        <pc:chgData name="Eldert Grootenboer" userId="3fe8758b2c2b58d2" providerId="LiveId" clId="{EB5CAA1A-3C20-40CB-941D-E095BC15A4D7}" dt="2021-04-09T08:37:42.491" v="143" actId="20577"/>
        <pc:sldMkLst>
          <pc:docMk/>
          <pc:sldMk cId="2360567870" sldId="1545"/>
        </pc:sldMkLst>
        <pc:spChg chg="mod">
          <ac:chgData name="Eldert Grootenboer" userId="3fe8758b2c2b58d2" providerId="LiveId" clId="{EB5CAA1A-3C20-40CB-941D-E095BC15A4D7}" dt="2021-04-09T08:37:42.491" v="143" actId="20577"/>
          <ac:spMkLst>
            <pc:docMk/>
            <pc:sldMk cId="2360567870" sldId="1545"/>
            <ac:spMk id="3" creationId="{EDF0B663-4CCA-4ADB-89E8-E9CC0D6A5206}"/>
          </ac:spMkLst>
        </pc:spChg>
      </pc:sldChg>
      <pc:sldChg chg="modSp del">
        <pc:chgData name="Eldert Grootenboer" userId="3fe8758b2c2b58d2" providerId="LiveId" clId="{EB5CAA1A-3C20-40CB-941D-E095BC15A4D7}" dt="2021-04-09T08:37:56.240" v="144" actId="47"/>
        <pc:sldMkLst>
          <pc:docMk/>
          <pc:sldMk cId="1528354231" sldId="1546"/>
        </pc:sldMkLst>
        <pc:spChg chg="mod">
          <ac:chgData name="Eldert Grootenboer" userId="3fe8758b2c2b58d2" providerId="LiveId" clId="{EB5CAA1A-3C20-40CB-941D-E095BC15A4D7}" dt="2021-04-09T08:12:15.168" v="0"/>
          <ac:spMkLst>
            <pc:docMk/>
            <pc:sldMk cId="1528354231" sldId="1546"/>
            <ac:spMk id="2" creationId="{39AF23F7-6C5C-447D-A883-5D060C643E1A}"/>
          </ac:spMkLst>
        </pc:spChg>
      </pc:sldChg>
      <pc:sldChg chg="modSp mod">
        <pc:chgData name="Eldert Grootenboer" userId="3fe8758b2c2b58d2" providerId="LiveId" clId="{EB5CAA1A-3C20-40CB-941D-E095BC15A4D7}" dt="2021-04-09T08:38:25.566" v="149" actId="20577"/>
        <pc:sldMkLst>
          <pc:docMk/>
          <pc:sldMk cId="1000985770" sldId="1547"/>
        </pc:sldMkLst>
        <pc:spChg chg="mod">
          <ac:chgData name="Eldert Grootenboer" userId="3fe8758b2c2b58d2" providerId="LiveId" clId="{EB5CAA1A-3C20-40CB-941D-E095BC15A4D7}" dt="2021-04-09T08:38:25.566" v="149" actId="20577"/>
          <ac:spMkLst>
            <pc:docMk/>
            <pc:sldMk cId="1000985770" sldId="1547"/>
            <ac:spMk id="2" creationId="{0AAC3CCD-B202-468A-BA18-581C33E7CD34}"/>
          </ac:spMkLst>
        </pc:spChg>
      </pc:sldChg>
      <pc:sldChg chg="modSp">
        <pc:chgData name="Eldert Grootenboer" userId="3fe8758b2c2b58d2" providerId="LiveId" clId="{EB5CAA1A-3C20-40CB-941D-E095BC15A4D7}" dt="2021-04-09T08:12:15.168" v="0"/>
        <pc:sldMkLst>
          <pc:docMk/>
          <pc:sldMk cId="2783293209" sldId="1548"/>
        </pc:sldMkLst>
        <pc:spChg chg="mod">
          <ac:chgData name="Eldert Grootenboer" userId="3fe8758b2c2b58d2" providerId="LiveId" clId="{EB5CAA1A-3C20-40CB-941D-E095BC15A4D7}" dt="2021-04-09T08:12:15.168" v="0"/>
          <ac:spMkLst>
            <pc:docMk/>
            <pc:sldMk cId="2783293209" sldId="1548"/>
            <ac:spMk id="2" creationId="{18028506-8431-4A16-B367-DF989DAD4207}"/>
          </ac:spMkLst>
        </pc:spChg>
      </pc:sldChg>
      <pc:sldChg chg="modSp">
        <pc:chgData name="Eldert Grootenboer" userId="3fe8758b2c2b58d2" providerId="LiveId" clId="{EB5CAA1A-3C20-40CB-941D-E095BC15A4D7}" dt="2021-04-09T08:12:15.168" v="0"/>
        <pc:sldMkLst>
          <pc:docMk/>
          <pc:sldMk cId="3073800531" sldId="1549"/>
        </pc:sldMkLst>
        <pc:spChg chg="mod">
          <ac:chgData name="Eldert Grootenboer" userId="3fe8758b2c2b58d2" providerId="LiveId" clId="{EB5CAA1A-3C20-40CB-941D-E095BC15A4D7}" dt="2021-04-09T08:12:15.168" v="0"/>
          <ac:spMkLst>
            <pc:docMk/>
            <pc:sldMk cId="3073800531" sldId="1549"/>
            <ac:spMk id="2" creationId="{18D88CAF-5C32-4624-B498-7F707B0D6FF3}"/>
          </ac:spMkLst>
        </pc:spChg>
      </pc:sldChg>
      <pc:sldChg chg="modSp del">
        <pc:chgData name="Eldert Grootenboer" userId="3fe8758b2c2b58d2" providerId="LiveId" clId="{EB5CAA1A-3C20-40CB-941D-E095BC15A4D7}" dt="2021-04-09T08:17:33.018" v="38" actId="47"/>
        <pc:sldMkLst>
          <pc:docMk/>
          <pc:sldMk cId="564304858" sldId="1552"/>
        </pc:sldMkLst>
        <pc:spChg chg="mod">
          <ac:chgData name="Eldert Grootenboer" userId="3fe8758b2c2b58d2" providerId="LiveId" clId="{EB5CAA1A-3C20-40CB-941D-E095BC15A4D7}" dt="2021-04-09T08:12:15.168" v="0"/>
          <ac:spMkLst>
            <pc:docMk/>
            <pc:sldMk cId="564304858" sldId="1552"/>
            <ac:spMk id="2" creationId="{A2C82264-4B7C-4679-940E-1057C36CACFF}"/>
          </ac:spMkLst>
        </pc:spChg>
      </pc:sldChg>
      <pc:sldChg chg="modSp del">
        <pc:chgData name="Eldert Grootenboer" userId="3fe8758b2c2b58d2" providerId="LiveId" clId="{EB5CAA1A-3C20-40CB-941D-E095BC15A4D7}" dt="2021-04-09T08:37:56.240" v="144" actId="47"/>
        <pc:sldMkLst>
          <pc:docMk/>
          <pc:sldMk cId="1646089055" sldId="1569"/>
        </pc:sldMkLst>
        <pc:spChg chg="mod">
          <ac:chgData name="Eldert Grootenboer" userId="3fe8758b2c2b58d2" providerId="LiveId" clId="{EB5CAA1A-3C20-40CB-941D-E095BC15A4D7}" dt="2021-04-09T08:12:15.168" v="0"/>
          <ac:spMkLst>
            <pc:docMk/>
            <pc:sldMk cId="1646089055" sldId="1569"/>
            <ac:spMk id="8" creationId="{7C2E51B4-AF60-48EC-98FA-962150674FE9}"/>
          </ac:spMkLst>
        </pc:spChg>
      </pc:sldChg>
      <pc:sldChg chg="addSp delSp modSp mod modClrScheme delAnim modAnim chgLayout">
        <pc:chgData name="Eldert Grootenboer" userId="3fe8758b2c2b58d2" providerId="LiveId" clId="{EB5CAA1A-3C20-40CB-941D-E095BC15A4D7}" dt="2021-04-09T08:36:36.403" v="134" actId="368"/>
        <pc:sldMkLst>
          <pc:docMk/>
          <pc:sldMk cId="1718130875" sldId="1571"/>
        </pc:sldMkLst>
        <pc:spChg chg="mod ord">
          <ac:chgData name="Eldert Grootenboer" userId="3fe8758b2c2b58d2" providerId="LiveId" clId="{EB5CAA1A-3C20-40CB-941D-E095BC15A4D7}" dt="2021-04-09T08:36:26.920" v="131" actId="700"/>
          <ac:spMkLst>
            <pc:docMk/>
            <pc:sldMk cId="1718130875" sldId="1571"/>
            <ac:spMk id="2" creationId="{00000000-0000-0000-0000-000000000000}"/>
          </ac:spMkLst>
        </pc:spChg>
        <pc:spChg chg="mod ord">
          <ac:chgData name="Eldert Grootenboer" userId="3fe8758b2c2b58d2" providerId="LiveId" clId="{EB5CAA1A-3C20-40CB-941D-E095BC15A4D7}" dt="2021-04-09T08:36:36.403" v="134" actId="368"/>
          <ac:spMkLst>
            <pc:docMk/>
            <pc:sldMk cId="1718130875" sldId="1571"/>
            <ac:spMk id="3" creationId="{00000000-0000-0000-0000-000000000000}"/>
          </ac:spMkLst>
        </pc:spChg>
        <pc:spChg chg="del mod">
          <ac:chgData name="Eldert Grootenboer" userId="3fe8758b2c2b58d2" providerId="LiveId" clId="{EB5CAA1A-3C20-40CB-941D-E095BC15A4D7}" dt="2021-04-09T08:36:09.917" v="128" actId="700"/>
          <ac:spMkLst>
            <pc:docMk/>
            <pc:sldMk cId="1718130875" sldId="1571"/>
            <ac:spMk id="4" creationId="{283CB1BF-9107-4917-9233-9AFC1CAF6CDE}"/>
          </ac:spMkLst>
        </pc:spChg>
        <pc:spChg chg="add del mod ord">
          <ac:chgData name="Eldert Grootenboer" userId="3fe8758b2c2b58d2" providerId="LiveId" clId="{EB5CAA1A-3C20-40CB-941D-E095BC15A4D7}" dt="2021-04-09T08:36:26.920" v="131" actId="700"/>
          <ac:spMkLst>
            <pc:docMk/>
            <pc:sldMk cId="1718130875" sldId="1571"/>
            <ac:spMk id="5" creationId="{BCE4B2E1-35A6-421A-81F7-1134A0EB324A}"/>
          </ac:spMkLst>
        </pc:spChg>
        <pc:spChg chg="add del mod ord">
          <ac:chgData name="Eldert Grootenboer" userId="3fe8758b2c2b58d2" providerId="LiveId" clId="{EB5CAA1A-3C20-40CB-941D-E095BC15A4D7}" dt="2021-04-09T08:36:29.745" v="133"/>
          <ac:spMkLst>
            <pc:docMk/>
            <pc:sldMk cId="1718130875" sldId="1571"/>
            <ac:spMk id="6" creationId="{6BC45F30-3727-4667-AAFE-E2CF46112886}"/>
          </ac:spMkLst>
        </pc:spChg>
        <pc:picChg chg="add del mod">
          <ac:chgData name="Eldert Grootenboer" userId="3fe8758b2c2b58d2" providerId="LiveId" clId="{EB5CAA1A-3C20-40CB-941D-E095BC15A4D7}" dt="2021-04-09T08:36:28.678" v="132" actId="21"/>
          <ac:picMkLst>
            <pc:docMk/>
            <pc:sldMk cId="1718130875" sldId="1571"/>
            <ac:picMk id="7" creationId="{E184A49C-05DF-41A3-BDD3-02A54E504803}"/>
          </ac:picMkLst>
        </pc:picChg>
        <pc:picChg chg="add mod">
          <ac:chgData name="Eldert Grootenboer" userId="3fe8758b2c2b58d2" providerId="LiveId" clId="{EB5CAA1A-3C20-40CB-941D-E095BC15A4D7}" dt="2021-04-09T08:36:29.745" v="133"/>
          <ac:picMkLst>
            <pc:docMk/>
            <pc:sldMk cId="1718130875" sldId="1571"/>
            <ac:picMk id="9" creationId="{A9D57692-5F46-401C-95FD-4EB512A09A23}"/>
          </ac:picMkLst>
        </pc:picChg>
        <pc:picChg chg="del">
          <ac:chgData name="Eldert Grootenboer" userId="3fe8758b2c2b58d2" providerId="LiveId" clId="{EB5CAA1A-3C20-40CB-941D-E095BC15A4D7}" dt="2021-04-09T08:36:11.464" v="129" actId="21"/>
          <ac:picMkLst>
            <pc:docMk/>
            <pc:sldMk cId="1718130875" sldId="1571"/>
            <ac:picMk id="26" creationId="{8218E8F7-5EDD-4043-9BE8-45A0044D33CE}"/>
          </ac:picMkLst>
        </pc:picChg>
      </pc:sldChg>
      <pc:sldChg chg="addSp delSp modSp mod chgLayout">
        <pc:chgData name="Eldert Grootenboer" userId="3fe8758b2c2b58d2" providerId="LiveId" clId="{EB5CAA1A-3C20-40CB-941D-E095BC15A4D7}" dt="2021-04-09T08:39:04.731" v="163" actId="368"/>
        <pc:sldMkLst>
          <pc:docMk/>
          <pc:sldMk cId="999647639" sldId="1573"/>
        </pc:sldMkLst>
        <pc:spChg chg="add del mod">
          <ac:chgData name="Eldert Grootenboer" userId="3fe8758b2c2b58d2" providerId="LiveId" clId="{EB5CAA1A-3C20-40CB-941D-E095BC15A4D7}" dt="2021-04-09T08:38:57.955" v="161" actId="6264"/>
          <ac:spMkLst>
            <pc:docMk/>
            <pc:sldMk cId="999647639" sldId="1573"/>
            <ac:spMk id="2" creationId="{C3AA63BE-0257-44A6-B409-A76014CFA4A9}"/>
          </ac:spMkLst>
        </pc:spChg>
        <pc:spChg chg="add del mod">
          <ac:chgData name="Eldert Grootenboer" userId="3fe8758b2c2b58d2" providerId="LiveId" clId="{EB5CAA1A-3C20-40CB-941D-E095BC15A4D7}" dt="2021-04-09T08:38:57.955" v="161" actId="6264"/>
          <ac:spMkLst>
            <pc:docMk/>
            <pc:sldMk cId="999647639" sldId="1573"/>
            <ac:spMk id="3" creationId="{B2330F2C-84A3-4A88-84CC-612992851451}"/>
          </ac:spMkLst>
        </pc:spChg>
        <pc:spChg chg="add del mod">
          <ac:chgData name="Eldert Grootenboer" userId="3fe8758b2c2b58d2" providerId="LiveId" clId="{EB5CAA1A-3C20-40CB-941D-E095BC15A4D7}" dt="2021-04-09T08:38:57.955" v="161" actId="6264"/>
          <ac:spMkLst>
            <pc:docMk/>
            <pc:sldMk cId="999647639" sldId="1573"/>
            <ac:spMk id="4" creationId="{61EB26A4-2991-494E-A4F5-0C2D7A5B7259}"/>
          </ac:spMkLst>
        </pc:spChg>
        <pc:spChg chg="mod ord">
          <ac:chgData name="Eldert Grootenboer" userId="3fe8758b2c2b58d2" providerId="LiveId" clId="{EB5CAA1A-3C20-40CB-941D-E095BC15A4D7}" dt="2021-04-09T08:39:04.731" v="163" actId="368"/>
          <ac:spMkLst>
            <pc:docMk/>
            <pc:sldMk cId="999647639" sldId="1573"/>
            <ac:spMk id="5" creationId="{9431169E-AB96-473D-A8C1-1E1813432EBA}"/>
          </ac:spMkLst>
        </pc:spChg>
        <pc:spChg chg="mod ord">
          <ac:chgData name="Eldert Grootenboer" userId="3fe8758b2c2b58d2" providerId="LiveId" clId="{EB5CAA1A-3C20-40CB-941D-E095BC15A4D7}" dt="2021-04-09T08:38:57.955" v="161" actId="6264"/>
          <ac:spMkLst>
            <pc:docMk/>
            <pc:sldMk cId="999647639" sldId="1573"/>
            <ac:spMk id="7" creationId="{C2C47F39-2EFD-4F6A-A395-5C30CACA4B6C}"/>
          </ac:spMkLst>
        </pc:spChg>
        <pc:spChg chg="mod ord">
          <ac:chgData name="Eldert Grootenboer" userId="3fe8758b2c2b58d2" providerId="LiveId" clId="{EB5CAA1A-3C20-40CB-941D-E095BC15A4D7}" dt="2021-04-09T08:39:01.482" v="162" actId="368"/>
          <ac:spMkLst>
            <pc:docMk/>
            <pc:sldMk cId="999647639" sldId="1573"/>
            <ac:spMk id="8" creationId="{EEAB4BC6-5B9D-4629-B82C-6394E3CC07F3}"/>
          </ac:spMkLst>
        </pc:spChg>
      </pc:sldChg>
      <pc:sldChg chg="addSp delSp modSp del mod">
        <pc:chgData name="Eldert Grootenboer" userId="3fe8758b2c2b58d2" providerId="LiveId" clId="{EB5CAA1A-3C20-40CB-941D-E095BC15A4D7}" dt="2021-04-09T08:40:31.796" v="182" actId="47"/>
        <pc:sldMkLst>
          <pc:docMk/>
          <pc:sldMk cId="3000202429" sldId="1576"/>
        </pc:sldMkLst>
        <pc:spChg chg="mod">
          <ac:chgData name="Eldert Grootenboer" userId="3fe8758b2c2b58d2" providerId="LiveId" clId="{EB5CAA1A-3C20-40CB-941D-E095BC15A4D7}" dt="2021-04-09T08:12:15.168" v="0"/>
          <ac:spMkLst>
            <pc:docMk/>
            <pc:sldMk cId="3000202429" sldId="1576"/>
            <ac:spMk id="2" creationId="{00000000-0000-0000-0000-000000000000}"/>
          </ac:spMkLst>
        </pc:spChg>
        <pc:spChg chg="mod">
          <ac:chgData name="Eldert Grootenboer" userId="3fe8758b2c2b58d2" providerId="LiveId" clId="{EB5CAA1A-3C20-40CB-941D-E095BC15A4D7}" dt="2021-04-09T08:40:14.823" v="177" actId="1076"/>
          <ac:spMkLst>
            <pc:docMk/>
            <pc:sldMk cId="3000202429" sldId="1576"/>
            <ac:spMk id="84" creationId="{7353CA6A-CC4B-4762-862F-99FBE481A3E6}"/>
          </ac:spMkLst>
        </pc:spChg>
        <pc:spChg chg="mod">
          <ac:chgData name="Eldert Grootenboer" userId="3fe8758b2c2b58d2" providerId="LiveId" clId="{EB5CAA1A-3C20-40CB-941D-E095BC15A4D7}" dt="2021-04-09T08:40:14.823" v="177" actId="1076"/>
          <ac:spMkLst>
            <pc:docMk/>
            <pc:sldMk cId="3000202429" sldId="1576"/>
            <ac:spMk id="85" creationId="{042812DF-9AB5-4ED8-837B-99EE911711A3}"/>
          </ac:spMkLst>
        </pc:spChg>
        <pc:spChg chg="mod">
          <ac:chgData name="Eldert Grootenboer" userId="3fe8758b2c2b58d2" providerId="LiveId" clId="{EB5CAA1A-3C20-40CB-941D-E095BC15A4D7}" dt="2021-04-09T08:40:14.823" v="177" actId="1076"/>
          <ac:spMkLst>
            <pc:docMk/>
            <pc:sldMk cId="3000202429" sldId="1576"/>
            <ac:spMk id="86" creationId="{F385E05F-6E44-45DB-9C24-D444B37D9F6A}"/>
          </ac:spMkLst>
        </pc:spChg>
        <pc:spChg chg="mod">
          <ac:chgData name="Eldert Grootenboer" userId="3fe8758b2c2b58d2" providerId="LiveId" clId="{EB5CAA1A-3C20-40CB-941D-E095BC15A4D7}" dt="2021-04-09T08:40:23.341" v="180" actId="108"/>
          <ac:spMkLst>
            <pc:docMk/>
            <pc:sldMk cId="3000202429" sldId="1576"/>
            <ac:spMk id="89" creationId="{E7FBB0FA-9CB6-406F-8C5C-D33FE1EC3B84}"/>
          </ac:spMkLst>
        </pc:spChg>
        <pc:spChg chg="mod">
          <ac:chgData name="Eldert Grootenboer" userId="3fe8758b2c2b58d2" providerId="LiveId" clId="{EB5CAA1A-3C20-40CB-941D-E095BC15A4D7}" dt="2021-04-09T08:40:14.823" v="177" actId="1076"/>
          <ac:spMkLst>
            <pc:docMk/>
            <pc:sldMk cId="3000202429" sldId="1576"/>
            <ac:spMk id="94" creationId="{4FE997D8-EFC7-4C60-AD9C-4D3BC04DC0C7}"/>
          </ac:spMkLst>
        </pc:spChg>
        <pc:spChg chg="mod">
          <ac:chgData name="Eldert Grootenboer" userId="3fe8758b2c2b58d2" providerId="LiveId" clId="{EB5CAA1A-3C20-40CB-941D-E095BC15A4D7}" dt="2021-04-09T08:40:14.823" v="177" actId="1076"/>
          <ac:spMkLst>
            <pc:docMk/>
            <pc:sldMk cId="3000202429" sldId="1576"/>
            <ac:spMk id="95" creationId="{8167DEA5-91E4-4752-8621-C310D0BD004D}"/>
          </ac:spMkLst>
        </pc:spChg>
        <pc:spChg chg="mod">
          <ac:chgData name="Eldert Grootenboer" userId="3fe8758b2c2b58d2" providerId="LiveId" clId="{EB5CAA1A-3C20-40CB-941D-E095BC15A4D7}" dt="2021-04-09T08:40:14.823" v="177" actId="1076"/>
          <ac:spMkLst>
            <pc:docMk/>
            <pc:sldMk cId="3000202429" sldId="1576"/>
            <ac:spMk id="96" creationId="{0866EAAF-4626-463B-BD50-0805B68E771E}"/>
          </ac:spMkLst>
        </pc:spChg>
        <pc:spChg chg="mod">
          <ac:chgData name="Eldert Grootenboer" userId="3fe8758b2c2b58d2" providerId="LiveId" clId="{EB5CAA1A-3C20-40CB-941D-E095BC15A4D7}" dt="2021-04-09T08:40:14.823" v="177" actId="1076"/>
          <ac:spMkLst>
            <pc:docMk/>
            <pc:sldMk cId="3000202429" sldId="1576"/>
            <ac:spMk id="99" creationId="{8BB6FE14-0ADF-4EF2-B83E-8FAF73E98404}"/>
          </ac:spMkLst>
        </pc:spChg>
        <pc:spChg chg="mod">
          <ac:chgData name="Eldert Grootenboer" userId="3fe8758b2c2b58d2" providerId="LiveId" clId="{EB5CAA1A-3C20-40CB-941D-E095BC15A4D7}" dt="2021-04-09T08:40:14.823" v="177" actId="1076"/>
          <ac:spMkLst>
            <pc:docMk/>
            <pc:sldMk cId="3000202429" sldId="1576"/>
            <ac:spMk id="100" creationId="{88722950-9753-49A3-B477-CABE2E174A30}"/>
          </ac:spMkLst>
        </pc:spChg>
        <pc:spChg chg="mod">
          <ac:chgData name="Eldert Grootenboer" userId="3fe8758b2c2b58d2" providerId="LiveId" clId="{EB5CAA1A-3C20-40CB-941D-E095BC15A4D7}" dt="2021-04-09T08:40:14.823" v="177" actId="1076"/>
          <ac:spMkLst>
            <pc:docMk/>
            <pc:sldMk cId="3000202429" sldId="1576"/>
            <ac:spMk id="102" creationId="{22DF1C74-C086-4D35-A7FD-A09B81111CF0}"/>
          </ac:spMkLst>
        </pc:spChg>
        <pc:spChg chg="mod">
          <ac:chgData name="Eldert Grootenboer" userId="3fe8758b2c2b58d2" providerId="LiveId" clId="{EB5CAA1A-3C20-40CB-941D-E095BC15A4D7}" dt="2021-04-09T08:40:14.823" v="177" actId="1076"/>
          <ac:spMkLst>
            <pc:docMk/>
            <pc:sldMk cId="3000202429" sldId="1576"/>
            <ac:spMk id="105" creationId="{E32864B5-BC35-4920-974B-431A252ED339}"/>
          </ac:spMkLst>
        </pc:spChg>
        <pc:spChg chg="mod">
          <ac:chgData name="Eldert Grootenboer" userId="3fe8758b2c2b58d2" providerId="LiveId" clId="{EB5CAA1A-3C20-40CB-941D-E095BC15A4D7}" dt="2021-04-09T08:40:18.564" v="179" actId="404"/>
          <ac:spMkLst>
            <pc:docMk/>
            <pc:sldMk cId="3000202429" sldId="1576"/>
            <ac:spMk id="106" creationId="{D4CD58A9-056A-457E-A3A8-6420AC947D3D}"/>
          </ac:spMkLst>
        </pc:spChg>
        <pc:spChg chg="mod">
          <ac:chgData name="Eldert Grootenboer" userId="3fe8758b2c2b58d2" providerId="LiveId" clId="{EB5CAA1A-3C20-40CB-941D-E095BC15A4D7}" dt="2021-04-09T08:40:14.823" v="177" actId="1076"/>
          <ac:spMkLst>
            <pc:docMk/>
            <pc:sldMk cId="3000202429" sldId="1576"/>
            <ac:spMk id="108" creationId="{7BC7AEE8-1754-4DA4-8635-BF284D39A361}"/>
          </ac:spMkLst>
        </pc:spChg>
        <pc:spChg chg="mod">
          <ac:chgData name="Eldert Grootenboer" userId="3fe8758b2c2b58d2" providerId="LiveId" clId="{EB5CAA1A-3C20-40CB-941D-E095BC15A4D7}" dt="2021-04-09T08:40:14.823" v="177" actId="1076"/>
          <ac:spMkLst>
            <pc:docMk/>
            <pc:sldMk cId="3000202429" sldId="1576"/>
            <ac:spMk id="110" creationId="{772F60A8-A401-4048-A851-37E9E03D7220}"/>
          </ac:spMkLst>
        </pc:spChg>
        <pc:spChg chg="mod">
          <ac:chgData name="Eldert Grootenboer" userId="3fe8758b2c2b58d2" providerId="LiveId" clId="{EB5CAA1A-3C20-40CB-941D-E095BC15A4D7}" dt="2021-04-09T08:40:14.823" v="177" actId="1076"/>
          <ac:spMkLst>
            <pc:docMk/>
            <pc:sldMk cId="3000202429" sldId="1576"/>
            <ac:spMk id="112" creationId="{67C8C74D-FA86-45CB-A04A-0CE9F113260C}"/>
          </ac:spMkLst>
        </pc:spChg>
        <pc:spChg chg="mod">
          <ac:chgData name="Eldert Grootenboer" userId="3fe8758b2c2b58d2" providerId="LiveId" clId="{EB5CAA1A-3C20-40CB-941D-E095BC15A4D7}" dt="2021-04-09T08:40:14.823" v="177" actId="1076"/>
          <ac:spMkLst>
            <pc:docMk/>
            <pc:sldMk cId="3000202429" sldId="1576"/>
            <ac:spMk id="116" creationId="{AB99631C-4FB9-4FE8-82A5-CC57CD21EAC4}"/>
          </ac:spMkLst>
        </pc:spChg>
        <pc:spChg chg="mod">
          <ac:chgData name="Eldert Grootenboer" userId="3fe8758b2c2b58d2" providerId="LiveId" clId="{EB5CAA1A-3C20-40CB-941D-E095BC15A4D7}" dt="2021-04-09T08:40:14.823" v="177" actId="1076"/>
          <ac:spMkLst>
            <pc:docMk/>
            <pc:sldMk cId="3000202429" sldId="1576"/>
            <ac:spMk id="121" creationId="{54685B53-A064-4A75-B7A9-23B0A8A08DA2}"/>
          </ac:spMkLst>
        </pc:spChg>
        <pc:spChg chg="mod">
          <ac:chgData name="Eldert Grootenboer" userId="3fe8758b2c2b58d2" providerId="LiveId" clId="{EB5CAA1A-3C20-40CB-941D-E095BC15A4D7}" dt="2021-04-09T08:40:14.823" v="177" actId="1076"/>
          <ac:spMkLst>
            <pc:docMk/>
            <pc:sldMk cId="3000202429" sldId="1576"/>
            <ac:spMk id="122" creationId="{B7DAAE37-9572-4171-9632-5FC71289BA95}"/>
          </ac:spMkLst>
        </pc:spChg>
        <pc:spChg chg="mod">
          <ac:chgData name="Eldert Grootenboer" userId="3fe8758b2c2b58d2" providerId="LiveId" clId="{EB5CAA1A-3C20-40CB-941D-E095BC15A4D7}" dt="2021-04-09T08:40:26.956" v="181" actId="108"/>
          <ac:spMkLst>
            <pc:docMk/>
            <pc:sldMk cId="3000202429" sldId="1576"/>
            <ac:spMk id="123" creationId="{59972939-C413-4438-8272-11CF2736AACB}"/>
          </ac:spMkLst>
        </pc:spChg>
        <pc:spChg chg="mod">
          <ac:chgData name="Eldert Grootenboer" userId="3fe8758b2c2b58d2" providerId="LiveId" clId="{EB5CAA1A-3C20-40CB-941D-E095BC15A4D7}" dt="2021-04-09T08:40:14.823" v="177" actId="1076"/>
          <ac:spMkLst>
            <pc:docMk/>
            <pc:sldMk cId="3000202429" sldId="1576"/>
            <ac:spMk id="125" creationId="{71308E78-CE2B-4224-B253-2A13C5330D0C}"/>
          </ac:spMkLst>
        </pc:spChg>
        <pc:spChg chg="mod">
          <ac:chgData name="Eldert Grootenboer" userId="3fe8758b2c2b58d2" providerId="LiveId" clId="{EB5CAA1A-3C20-40CB-941D-E095BC15A4D7}" dt="2021-04-09T08:40:14.823" v="177" actId="1076"/>
          <ac:spMkLst>
            <pc:docMk/>
            <pc:sldMk cId="3000202429" sldId="1576"/>
            <ac:spMk id="129" creationId="{5943DF13-C27F-4CB8-8A2D-F1D6DE345FEF}"/>
          </ac:spMkLst>
        </pc:spChg>
        <pc:spChg chg="mod">
          <ac:chgData name="Eldert Grootenboer" userId="3fe8758b2c2b58d2" providerId="LiveId" clId="{EB5CAA1A-3C20-40CB-941D-E095BC15A4D7}" dt="2021-04-09T08:40:14.823" v="177" actId="1076"/>
          <ac:spMkLst>
            <pc:docMk/>
            <pc:sldMk cId="3000202429" sldId="1576"/>
            <ac:spMk id="130" creationId="{E2BA0CA8-0AD8-43EE-87C8-5773707BA623}"/>
          </ac:spMkLst>
        </pc:spChg>
        <pc:spChg chg="mod">
          <ac:chgData name="Eldert Grootenboer" userId="3fe8758b2c2b58d2" providerId="LiveId" clId="{EB5CAA1A-3C20-40CB-941D-E095BC15A4D7}" dt="2021-04-09T08:40:14.823" v="177" actId="1076"/>
          <ac:spMkLst>
            <pc:docMk/>
            <pc:sldMk cId="3000202429" sldId="1576"/>
            <ac:spMk id="131" creationId="{19D06037-76C3-4F84-B33C-BA4CB3EE1C29}"/>
          </ac:spMkLst>
        </pc:spChg>
        <pc:spChg chg="mod">
          <ac:chgData name="Eldert Grootenboer" userId="3fe8758b2c2b58d2" providerId="LiveId" clId="{EB5CAA1A-3C20-40CB-941D-E095BC15A4D7}" dt="2021-04-09T08:40:14.823" v="177" actId="1076"/>
          <ac:spMkLst>
            <pc:docMk/>
            <pc:sldMk cId="3000202429" sldId="1576"/>
            <ac:spMk id="158" creationId="{B6D65F15-7E8C-4C6D-9D06-F9C2D58C136E}"/>
          </ac:spMkLst>
        </pc:spChg>
        <pc:spChg chg="mod">
          <ac:chgData name="Eldert Grootenboer" userId="3fe8758b2c2b58d2" providerId="LiveId" clId="{EB5CAA1A-3C20-40CB-941D-E095BC15A4D7}" dt="2021-04-09T08:40:14.823" v="177" actId="1076"/>
          <ac:spMkLst>
            <pc:docMk/>
            <pc:sldMk cId="3000202429" sldId="1576"/>
            <ac:spMk id="159" creationId="{FFDBF61E-5151-482A-BF27-2F8E197C3D13}"/>
          </ac:spMkLst>
        </pc:spChg>
        <pc:spChg chg="mod">
          <ac:chgData name="Eldert Grootenboer" userId="3fe8758b2c2b58d2" providerId="LiveId" clId="{EB5CAA1A-3C20-40CB-941D-E095BC15A4D7}" dt="2021-04-09T08:40:14.823" v="177" actId="1076"/>
          <ac:spMkLst>
            <pc:docMk/>
            <pc:sldMk cId="3000202429" sldId="1576"/>
            <ac:spMk id="160" creationId="{BD5795F3-24FD-4A9E-B415-072A6541EB40}"/>
          </ac:spMkLst>
        </pc:spChg>
        <pc:spChg chg="mod">
          <ac:chgData name="Eldert Grootenboer" userId="3fe8758b2c2b58d2" providerId="LiveId" clId="{EB5CAA1A-3C20-40CB-941D-E095BC15A4D7}" dt="2021-04-09T08:40:14.823" v="177" actId="1076"/>
          <ac:spMkLst>
            <pc:docMk/>
            <pc:sldMk cId="3000202429" sldId="1576"/>
            <ac:spMk id="161" creationId="{003D4843-2E42-410E-BDF4-422D6B71DD94}"/>
          </ac:spMkLst>
        </pc:spChg>
        <pc:spChg chg="mod">
          <ac:chgData name="Eldert Grootenboer" userId="3fe8758b2c2b58d2" providerId="LiveId" clId="{EB5CAA1A-3C20-40CB-941D-E095BC15A4D7}" dt="2021-04-09T08:40:14.823" v="177" actId="1076"/>
          <ac:spMkLst>
            <pc:docMk/>
            <pc:sldMk cId="3000202429" sldId="1576"/>
            <ac:spMk id="162" creationId="{25C6501F-DE95-43DA-91E1-5736A2E8B639}"/>
          </ac:spMkLst>
        </pc:spChg>
        <pc:spChg chg="mod">
          <ac:chgData name="Eldert Grootenboer" userId="3fe8758b2c2b58d2" providerId="LiveId" clId="{EB5CAA1A-3C20-40CB-941D-E095BC15A4D7}" dt="2021-04-09T08:40:14.823" v="177" actId="1076"/>
          <ac:spMkLst>
            <pc:docMk/>
            <pc:sldMk cId="3000202429" sldId="1576"/>
            <ac:spMk id="165" creationId="{0071D99C-5DD7-4269-A60F-420F37172D77}"/>
          </ac:spMkLst>
        </pc:spChg>
        <pc:spChg chg="mod">
          <ac:chgData name="Eldert Grootenboer" userId="3fe8758b2c2b58d2" providerId="LiveId" clId="{EB5CAA1A-3C20-40CB-941D-E095BC15A4D7}" dt="2021-04-09T08:40:14.823" v="177" actId="1076"/>
          <ac:spMkLst>
            <pc:docMk/>
            <pc:sldMk cId="3000202429" sldId="1576"/>
            <ac:spMk id="166" creationId="{9CFF396A-7031-4F5B-8E15-9668C341BAD4}"/>
          </ac:spMkLst>
        </pc:spChg>
        <pc:spChg chg="mod">
          <ac:chgData name="Eldert Grootenboer" userId="3fe8758b2c2b58d2" providerId="LiveId" clId="{EB5CAA1A-3C20-40CB-941D-E095BC15A4D7}" dt="2021-04-09T08:40:14.823" v="177" actId="1076"/>
          <ac:spMkLst>
            <pc:docMk/>
            <pc:sldMk cId="3000202429" sldId="1576"/>
            <ac:spMk id="167" creationId="{22CD55D6-5D34-4F51-ACC1-54CAFC9770CF}"/>
          </ac:spMkLst>
        </pc:spChg>
        <pc:spChg chg="mod">
          <ac:chgData name="Eldert Grootenboer" userId="3fe8758b2c2b58d2" providerId="LiveId" clId="{EB5CAA1A-3C20-40CB-941D-E095BC15A4D7}" dt="2021-04-09T08:40:14.823" v="177" actId="1076"/>
          <ac:spMkLst>
            <pc:docMk/>
            <pc:sldMk cId="3000202429" sldId="1576"/>
            <ac:spMk id="168" creationId="{FE04BA2C-BF82-4AEF-A894-54D3741B3A83}"/>
          </ac:spMkLst>
        </pc:spChg>
        <pc:spChg chg="mod">
          <ac:chgData name="Eldert Grootenboer" userId="3fe8758b2c2b58d2" providerId="LiveId" clId="{EB5CAA1A-3C20-40CB-941D-E095BC15A4D7}" dt="2021-04-09T08:40:14.823" v="177" actId="1076"/>
          <ac:spMkLst>
            <pc:docMk/>
            <pc:sldMk cId="3000202429" sldId="1576"/>
            <ac:spMk id="169" creationId="{A02D9BC6-47CF-4CFC-ADF5-D5A180BFC661}"/>
          </ac:spMkLst>
        </pc:spChg>
        <pc:spChg chg="mod">
          <ac:chgData name="Eldert Grootenboer" userId="3fe8758b2c2b58d2" providerId="LiveId" clId="{EB5CAA1A-3C20-40CB-941D-E095BC15A4D7}" dt="2021-04-09T08:40:14.823" v="177" actId="1076"/>
          <ac:spMkLst>
            <pc:docMk/>
            <pc:sldMk cId="3000202429" sldId="1576"/>
            <ac:spMk id="170" creationId="{155D2E95-C28F-4287-8952-C5A78DA6FC5A}"/>
          </ac:spMkLst>
        </pc:spChg>
        <pc:spChg chg="mod">
          <ac:chgData name="Eldert Grootenboer" userId="3fe8758b2c2b58d2" providerId="LiveId" clId="{EB5CAA1A-3C20-40CB-941D-E095BC15A4D7}" dt="2021-04-09T08:40:14.823" v="177" actId="1076"/>
          <ac:spMkLst>
            <pc:docMk/>
            <pc:sldMk cId="3000202429" sldId="1576"/>
            <ac:spMk id="171" creationId="{D85C518F-403D-4D3F-BBB4-B11DD572DD6C}"/>
          </ac:spMkLst>
        </pc:spChg>
        <pc:spChg chg="mod">
          <ac:chgData name="Eldert Grootenboer" userId="3fe8758b2c2b58d2" providerId="LiveId" clId="{EB5CAA1A-3C20-40CB-941D-E095BC15A4D7}" dt="2021-04-09T08:40:14.823" v="177" actId="1076"/>
          <ac:spMkLst>
            <pc:docMk/>
            <pc:sldMk cId="3000202429" sldId="1576"/>
            <ac:spMk id="172" creationId="{F1844233-8B0A-4682-8406-A03691EA76B0}"/>
          </ac:spMkLst>
        </pc:spChg>
        <pc:spChg chg="mod">
          <ac:chgData name="Eldert Grootenboer" userId="3fe8758b2c2b58d2" providerId="LiveId" clId="{EB5CAA1A-3C20-40CB-941D-E095BC15A4D7}" dt="2021-04-09T08:40:14.823" v="177" actId="1076"/>
          <ac:spMkLst>
            <pc:docMk/>
            <pc:sldMk cId="3000202429" sldId="1576"/>
            <ac:spMk id="173" creationId="{EE1F4A2A-8CB7-434D-A2F5-E66323959A6D}"/>
          </ac:spMkLst>
        </pc:spChg>
        <pc:spChg chg="mod">
          <ac:chgData name="Eldert Grootenboer" userId="3fe8758b2c2b58d2" providerId="LiveId" clId="{EB5CAA1A-3C20-40CB-941D-E095BC15A4D7}" dt="2021-04-09T08:40:14.823" v="177" actId="1076"/>
          <ac:spMkLst>
            <pc:docMk/>
            <pc:sldMk cId="3000202429" sldId="1576"/>
            <ac:spMk id="184" creationId="{CCF80FD7-842A-4722-94DD-4CE48B85AE23}"/>
          </ac:spMkLst>
        </pc:spChg>
        <pc:spChg chg="mod">
          <ac:chgData name="Eldert Grootenboer" userId="3fe8758b2c2b58d2" providerId="LiveId" clId="{EB5CAA1A-3C20-40CB-941D-E095BC15A4D7}" dt="2021-04-09T08:40:14.823" v="177" actId="1076"/>
          <ac:spMkLst>
            <pc:docMk/>
            <pc:sldMk cId="3000202429" sldId="1576"/>
            <ac:spMk id="185" creationId="{FAC91F7F-1AEE-4200-86CF-1DEDEBC363B2}"/>
          </ac:spMkLst>
        </pc:spChg>
        <pc:spChg chg="mod">
          <ac:chgData name="Eldert Grootenboer" userId="3fe8758b2c2b58d2" providerId="LiveId" clId="{EB5CAA1A-3C20-40CB-941D-E095BC15A4D7}" dt="2021-04-09T08:40:14.823" v="177" actId="1076"/>
          <ac:spMkLst>
            <pc:docMk/>
            <pc:sldMk cId="3000202429" sldId="1576"/>
            <ac:spMk id="196" creationId="{6B743BF6-AE3A-4684-B58B-E3C4EA115DFA}"/>
          </ac:spMkLst>
        </pc:spChg>
        <pc:spChg chg="mod">
          <ac:chgData name="Eldert Grootenboer" userId="3fe8758b2c2b58d2" providerId="LiveId" clId="{EB5CAA1A-3C20-40CB-941D-E095BC15A4D7}" dt="2021-04-09T08:40:14.823" v="177" actId="1076"/>
          <ac:spMkLst>
            <pc:docMk/>
            <pc:sldMk cId="3000202429" sldId="1576"/>
            <ac:spMk id="197" creationId="{E4151B2A-E8BC-432F-9622-730ABFC4D954}"/>
          </ac:spMkLst>
        </pc:spChg>
        <pc:spChg chg="mod">
          <ac:chgData name="Eldert Grootenboer" userId="3fe8758b2c2b58d2" providerId="LiveId" clId="{EB5CAA1A-3C20-40CB-941D-E095BC15A4D7}" dt="2021-04-09T08:40:14.823" v="177" actId="1076"/>
          <ac:spMkLst>
            <pc:docMk/>
            <pc:sldMk cId="3000202429" sldId="1576"/>
            <ac:spMk id="198" creationId="{36FD778C-1C79-47F8-B262-6E9114BB5F32}"/>
          </ac:spMkLst>
        </pc:spChg>
        <pc:spChg chg="mod">
          <ac:chgData name="Eldert Grootenboer" userId="3fe8758b2c2b58d2" providerId="LiveId" clId="{EB5CAA1A-3C20-40CB-941D-E095BC15A4D7}" dt="2021-04-09T08:40:14.823" v="177" actId="1076"/>
          <ac:spMkLst>
            <pc:docMk/>
            <pc:sldMk cId="3000202429" sldId="1576"/>
            <ac:spMk id="201" creationId="{64C93C1E-F99E-4097-8ECF-3EFF622B6603}"/>
          </ac:spMkLst>
        </pc:spChg>
        <pc:spChg chg="mod">
          <ac:chgData name="Eldert Grootenboer" userId="3fe8758b2c2b58d2" providerId="LiveId" clId="{EB5CAA1A-3C20-40CB-941D-E095BC15A4D7}" dt="2021-04-09T08:40:14.823" v="177" actId="1076"/>
          <ac:spMkLst>
            <pc:docMk/>
            <pc:sldMk cId="3000202429" sldId="1576"/>
            <ac:spMk id="202" creationId="{2B1D3337-4EE1-4B93-B042-3FD940B2446D}"/>
          </ac:spMkLst>
        </pc:spChg>
        <pc:spChg chg="mod">
          <ac:chgData name="Eldert Grootenboer" userId="3fe8758b2c2b58d2" providerId="LiveId" clId="{EB5CAA1A-3C20-40CB-941D-E095BC15A4D7}" dt="2021-04-09T08:40:14.823" v="177" actId="1076"/>
          <ac:spMkLst>
            <pc:docMk/>
            <pc:sldMk cId="3000202429" sldId="1576"/>
            <ac:spMk id="203" creationId="{E47181A6-74DC-413E-9C5C-9DB1870B5A35}"/>
          </ac:spMkLst>
        </pc:spChg>
        <pc:spChg chg="mod">
          <ac:chgData name="Eldert Grootenboer" userId="3fe8758b2c2b58d2" providerId="LiveId" clId="{EB5CAA1A-3C20-40CB-941D-E095BC15A4D7}" dt="2021-04-09T08:40:14.823" v="177" actId="1076"/>
          <ac:spMkLst>
            <pc:docMk/>
            <pc:sldMk cId="3000202429" sldId="1576"/>
            <ac:spMk id="218" creationId="{F7C55A22-058C-4229-85F8-223CD3FCF957}"/>
          </ac:spMkLst>
        </pc:spChg>
        <pc:spChg chg="mod">
          <ac:chgData name="Eldert Grootenboer" userId="3fe8758b2c2b58d2" providerId="LiveId" clId="{EB5CAA1A-3C20-40CB-941D-E095BC15A4D7}" dt="2021-04-09T08:40:14.823" v="177" actId="1076"/>
          <ac:spMkLst>
            <pc:docMk/>
            <pc:sldMk cId="3000202429" sldId="1576"/>
            <ac:spMk id="221" creationId="{6A3025BA-BDEC-49BB-95A4-11DD7D099BB3}"/>
          </ac:spMkLst>
        </pc:spChg>
        <pc:spChg chg="mod">
          <ac:chgData name="Eldert Grootenboer" userId="3fe8758b2c2b58d2" providerId="LiveId" clId="{EB5CAA1A-3C20-40CB-941D-E095BC15A4D7}" dt="2021-04-09T08:40:14.823" v="177" actId="1076"/>
          <ac:spMkLst>
            <pc:docMk/>
            <pc:sldMk cId="3000202429" sldId="1576"/>
            <ac:spMk id="222" creationId="{4A52380D-A76C-43A0-B800-2C657B9624F0}"/>
          </ac:spMkLst>
        </pc:spChg>
        <pc:grpChg chg="add mod">
          <ac:chgData name="Eldert Grootenboer" userId="3fe8758b2c2b58d2" providerId="LiveId" clId="{EB5CAA1A-3C20-40CB-941D-E095BC15A4D7}" dt="2021-04-09T08:40:14.823" v="177" actId="1076"/>
          <ac:grpSpMkLst>
            <pc:docMk/>
            <pc:sldMk cId="3000202429" sldId="1576"/>
            <ac:grpSpMk id="3" creationId="{71225013-122B-4CE2-83F8-B7A6039E5ACE}"/>
          </ac:grpSpMkLst>
        </pc:grpChg>
        <pc:grpChg chg="mod">
          <ac:chgData name="Eldert Grootenboer" userId="3fe8758b2c2b58d2" providerId="LiveId" clId="{EB5CAA1A-3C20-40CB-941D-E095BC15A4D7}" dt="2021-04-09T08:40:14.823" v="177" actId="1076"/>
          <ac:grpSpMkLst>
            <pc:docMk/>
            <pc:sldMk cId="3000202429" sldId="1576"/>
            <ac:grpSpMk id="7" creationId="{7D506A4A-AECF-4283-984B-453267BCCFE7}"/>
          </ac:grpSpMkLst>
        </pc:grpChg>
        <pc:grpChg chg="mod">
          <ac:chgData name="Eldert Grootenboer" userId="3fe8758b2c2b58d2" providerId="LiveId" clId="{EB5CAA1A-3C20-40CB-941D-E095BC15A4D7}" dt="2021-04-09T08:40:14.823" v="177" actId="1076"/>
          <ac:grpSpMkLst>
            <pc:docMk/>
            <pc:sldMk cId="3000202429" sldId="1576"/>
            <ac:grpSpMk id="8" creationId="{8F6FC6D7-BC5D-4350-95BF-99E2E5FD0205}"/>
          </ac:grpSpMkLst>
        </pc:grpChg>
        <pc:grpChg chg="mod">
          <ac:chgData name="Eldert Grootenboer" userId="3fe8758b2c2b58d2" providerId="LiveId" clId="{EB5CAA1A-3C20-40CB-941D-E095BC15A4D7}" dt="2021-04-09T08:40:14.823" v="177" actId="1076"/>
          <ac:grpSpMkLst>
            <pc:docMk/>
            <pc:sldMk cId="3000202429" sldId="1576"/>
            <ac:grpSpMk id="9" creationId="{DF196204-8A8B-4454-9B6A-1D25AED75680}"/>
          </ac:grpSpMkLst>
        </pc:grpChg>
        <pc:grpChg chg="mod">
          <ac:chgData name="Eldert Grootenboer" userId="3fe8758b2c2b58d2" providerId="LiveId" clId="{EB5CAA1A-3C20-40CB-941D-E095BC15A4D7}" dt="2021-04-09T08:40:14.823" v="177" actId="1076"/>
          <ac:grpSpMkLst>
            <pc:docMk/>
            <pc:sldMk cId="3000202429" sldId="1576"/>
            <ac:grpSpMk id="92" creationId="{C0444CFE-37DA-4A8A-A7C7-E9B64546718E}"/>
          </ac:grpSpMkLst>
        </pc:grpChg>
        <pc:grpChg chg="mod">
          <ac:chgData name="Eldert Grootenboer" userId="3fe8758b2c2b58d2" providerId="LiveId" clId="{EB5CAA1A-3C20-40CB-941D-E095BC15A4D7}" dt="2021-04-09T08:40:14.823" v="177" actId="1076"/>
          <ac:grpSpMkLst>
            <pc:docMk/>
            <pc:sldMk cId="3000202429" sldId="1576"/>
            <ac:grpSpMk id="93" creationId="{37633C00-CD14-4A9F-A349-FDE6CC0027CC}"/>
          </ac:grpSpMkLst>
        </pc:grpChg>
        <pc:grpChg chg="mod">
          <ac:chgData name="Eldert Grootenboer" userId="3fe8758b2c2b58d2" providerId="LiveId" clId="{EB5CAA1A-3C20-40CB-941D-E095BC15A4D7}" dt="2021-04-09T08:40:14.823" v="177" actId="1076"/>
          <ac:grpSpMkLst>
            <pc:docMk/>
            <pc:sldMk cId="3000202429" sldId="1576"/>
            <ac:grpSpMk id="97" creationId="{DBE16F89-5CC1-4E22-B99B-9F7326772F4D}"/>
          </ac:grpSpMkLst>
        </pc:grpChg>
        <pc:grpChg chg="mod">
          <ac:chgData name="Eldert Grootenboer" userId="3fe8758b2c2b58d2" providerId="LiveId" clId="{EB5CAA1A-3C20-40CB-941D-E095BC15A4D7}" dt="2021-04-09T08:40:14.823" v="177" actId="1076"/>
          <ac:grpSpMkLst>
            <pc:docMk/>
            <pc:sldMk cId="3000202429" sldId="1576"/>
            <ac:grpSpMk id="98" creationId="{62DF2D48-9A0A-445A-9640-29ADDB004B43}"/>
          </ac:grpSpMkLst>
        </pc:grpChg>
        <pc:picChg chg="mod">
          <ac:chgData name="Eldert Grootenboer" userId="3fe8758b2c2b58d2" providerId="LiveId" clId="{EB5CAA1A-3C20-40CB-941D-E095BC15A4D7}" dt="2021-04-09T08:40:14.823" v="177" actId="1076"/>
          <ac:picMkLst>
            <pc:docMk/>
            <pc:sldMk cId="3000202429" sldId="1576"/>
            <ac:picMk id="87" creationId="{84C20B37-D7A8-4975-BE3B-86BA2445BC49}"/>
          </ac:picMkLst>
        </pc:picChg>
        <pc:picChg chg="mod">
          <ac:chgData name="Eldert Grootenboer" userId="3fe8758b2c2b58d2" providerId="LiveId" clId="{EB5CAA1A-3C20-40CB-941D-E095BC15A4D7}" dt="2021-04-09T08:40:14.823" v="177" actId="1076"/>
          <ac:picMkLst>
            <pc:docMk/>
            <pc:sldMk cId="3000202429" sldId="1576"/>
            <ac:picMk id="103" creationId="{0D961F6D-DA24-4F72-AA7A-8EA7A185FE58}"/>
          </ac:picMkLst>
        </pc:picChg>
        <pc:picChg chg="mod">
          <ac:chgData name="Eldert Grootenboer" userId="3fe8758b2c2b58d2" providerId="LiveId" clId="{EB5CAA1A-3C20-40CB-941D-E095BC15A4D7}" dt="2021-04-09T08:40:14.823" v="177" actId="1076"/>
          <ac:picMkLst>
            <pc:docMk/>
            <pc:sldMk cId="3000202429" sldId="1576"/>
            <ac:picMk id="107" creationId="{779EB949-A09D-41F2-A1EF-26D7295DA0BB}"/>
          </ac:picMkLst>
        </pc:picChg>
        <pc:picChg chg="mod">
          <ac:chgData name="Eldert Grootenboer" userId="3fe8758b2c2b58d2" providerId="LiveId" clId="{EB5CAA1A-3C20-40CB-941D-E095BC15A4D7}" dt="2021-04-09T08:40:14.823" v="177" actId="1076"/>
          <ac:picMkLst>
            <pc:docMk/>
            <pc:sldMk cId="3000202429" sldId="1576"/>
            <ac:picMk id="113" creationId="{B12051E4-16B9-4EA7-B8AA-CC5FDE3BBBA7}"/>
          </ac:picMkLst>
        </pc:picChg>
        <pc:picChg chg="mod">
          <ac:chgData name="Eldert Grootenboer" userId="3fe8758b2c2b58d2" providerId="LiveId" clId="{EB5CAA1A-3C20-40CB-941D-E095BC15A4D7}" dt="2021-04-09T08:40:14.823" v="177" actId="1076"/>
          <ac:picMkLst>
            <pc:docMk/>
            <pc:sldMk cId="3000202429" sldId="1576"/>
            <ac:picMk id="114" creationId="{FCB91086-49A0-4FD4-B9BC-802617722B03}"/>
          </ac:picMkLst>
        </pc:picChg>
        <pc:picChg chg="mod">
          <ac:chgData name="Eldert Grootenboer" userId="3fe8758b2c2b58d2" providerId="LiveId" clId="{EB5CAA1A-3C20-40CB-941D-E095BC15A4D7}" dt="2021-04-09T08:40:14.823" v="177" actId="1076"/>
          <ac:picMkLst>
            <pc:docMk/>
            <pc:sldMk cId="3000202429" sldId="1576"/>
            <ac:picMk id="115" creationId="{9FE798B2-0FA8-4949-8590-5A99841411C0}"/>
          </ac:picMkLst>
        </pc:picChg>
        <pc:picChg chg="mod">
          <ac:chgData name="Eldert Grootenboer" userId="3fe8758b2c2b58d2" providerId="LiveId" clId="{EB5CAA1A-3C20-40CB-941D-E095BC15A4D7}" dt="2021-04-09T08:40:14.823" v="177" actId="1076"/>
          <ac:picMkLst>
            <pc:docMk/>
            <pc:sldMk cId="3000202429" sldId="1576"/>
            <ac:picMk id="117" creationId="{1AE591C2-4329-4828-B93F-FDD91492B6AC}"/>
          </ac:picMkLst>
        </pc:picChg>
        <pc:picChg chg="mod">
          <ac:chgData name="Eldert Grootenboer" userId="3fe8758b2c2b58d2" providerId="LiveId" clId="{EB5CAA1A-3C20-40CB-941D-E095BC15A4D7}" dt="2021-04-09T08:40:14.823" v="177" actId="1076"/>
          <ac:picMkLst>
            <pc:docMk/>
            <pc:sldMk cId="3000202429" sldId="1576"/>
            <ac:picMk id="118" creationId="{F4B4F279-48B9-482D-824D-0210A7EEA475}"/>
          </ac:picMkLst>
        </pc:picChg>
        <pc:picChg chg="mod">
          <ac:chgData name="Eldert Grootenboer" userId="3fe8758b2c2b58d2" providerId="LiveId" clId="{EB5CAA1A-3C20-40CB-941D-E095BC15A4D7}" dt="2021-04-09T08:40:14.823" v="177" actId="1076"/>
          <ac:picMkLst>
            <pc:docMk/>
            <pc:sldMk cId="3000202429" sldId="1576"/>
            <ac:picMk id="119" creationId="{E8F52891-E658-4AEC-AB55-3B2579BE7725}"/>
          </ac:picMkLst>
        </pc:picChg>
        <pc:picChg chg="mod">
          <ac:chgData name="Eldert Grootenboer" userId="3fe8758b2c2b58d2" providerId="LiveId" clId="{EB5CAA1A-3C20-40CB-941D-E095BC15A4D7}" dt="2021-04-09T08:40:14.823" v="177" actId="1076"/>
          <ac:picMkLst>
            <pc:docMk/>
            <pc:sldMk cId="3000202429" sldId="1576"/>
            <ac:picMk id="120" creationId="{1CA8A2D0-BA59-439B-BE7B-A4F5F80F0833}"/>
          </ac:picMkLst>
        </pc:picChg>
        <pc:picChg chg="mod">
          <ac:chgData name="Eldert Grootenboer" userId="3fe8758b2c2b58d2" providerId="LiveId" clId="{EB5CAA1A-3C20-40CB-941D-E095BC15A4D7}" dt="2021-04-09T08:40:14.823" v="177" actId="1076"/>
          <ac:picMkLst>
            <pc:docMk/>
            <pc:sldMk cId="3000202429" sldId="1576"/>
            <ac:picMk id="124" creationId="{8530AA74-3DBB-446A-A220-54248DE475CA}"/>
          </ac:picMkLst>
        </pc:picChg>
        <pc:picChg chg="mod">
          <ac:chgData name="Eldert Grootenboer" userId="3fe8758b2c2b58d2" providerId="LiveId" clId="{EB5CAA1A-3C20-40CB-941D-E095BC15A4D7}" dt="2021-04-09T08:40:14.823" v="177" actId="1076"/>
          <ac:picMkLst>
            <pc:docMk/>
            <pc:sldMk cId="3000202429" sldId="1576"/>
            <ac:picMk id="127" creationId="{D9D8AF36-B9E7-4F10-8FDE-F49B2DE1F638}"/>
          </ac:picMkLst>
        </pc:picChg>
        <pc:picChg chg="mod">
          <ac:chgData name="Eldert Grootenboer" userId="3fe8758b2c2b58d2" providerId="LiveId" clId="{EB5CAA1A-3C20-40CB-941D-E095BC15A4D7}" dt="2021-04-09T08:40:14.823" v="177" actId="1076"/>
          <ac:picMkLst>
            <pc:docMk/>
            <pc:sldMk cId="3000202429" sldId="1576"/>
            <ac:picMk id="128" creationId="{1FBC2DF9-5784-44AF-82A0-02335521C5CD}"/>
          </ac:picMkLst>
        </pc:picChg>
        <pc:picChg chg="mod">
          <ac:chgData name="Eldert Grootenboer" userId="3fe8758b2c2b58d2" providerId="LiveId" clId="{EB5CAA1A-3C20-40CB-941D-E095BC15A4D7}" dt="2021-04-09T08:40:14.823" v="177" actId="1076"/>
          <ac:picMkLst>
            <pc:docMk/>
            <pc:sldMk cId="3000202429" sldId="1576"/>
            <ac:picMk id="155" creationId="{AE8FDC09-CD14-4C9B-B75B-FC0C90E37D93}"/>
          </ac:picMkLst>
        </pc:picChg>
        <pc:picChg chg="mod">
          <ac:chgData name="Eldert Grootenboer" userId="3fe8758b2c2b58d2" providerId="LiveId" clId="{EB5CAA1A-3C20-40CB-941D-E095BC15A4D7}" dt="2021-04-09T08:40:14.823" v="177" actId="1076"/>
          <ac:picMkLst>
            <pc:docMk/>
            <pc:sldMk cId="3000202429" sldId="1576"/>
            <ac:picMk id="156" creationId="{61B63274-B934-4796-B106-5C2F430F8498}"/>
          </ac:picMkLst>
        </pc:picChg>
        <pc:picChg chg="mod">
          <ac:chgData name="Eldert Grootenboer" userId="3fe8758b2c2b58d2" providerId="LiveId" clId="{EB5CAA1A-3C20-40CB-941D-E095BC15A4D7}" dt="2021-04-09T08:40:14.823" v="177" actId="1076"/>
          <ac:picMkLst>
            <pc:docMk/>
            <pc:sldMk cId="3000202429" sldId="1576"/>
            <ac:picMk id="157" creationId="{8E3E1894-F6C5-47D2-86C8-6984EDAD3D38}"/>
          </ac:picMkLst>
        </pc:picChg>
        <pc:cxnChg chg="del">
          <ac:chgData name="Eldert Grootenboer" userId="3fe8758b2c2b58d2" providerId="LiveId" clId="{EB5CAA1A-3C20-40CB-941D-E095BC15A4D7}" dt="2021-04-09T08:39:56.100" v="172" actId="478"/>
          <ac:cxnSpMkLst>
            <pc:docMk/>
            <pc:sldMk cId="3000202429" sldId="1576"/>
            <ac:cxnSpMk id="88" creationId="{0EBA2C04-6152-451C-B0B9-B6FC2EEBE622}"/>
          </ac:cxnSpMkLst>
        </pc:cxnChg>
        <pc:cxnChg chg="mod">
          <ac:chgData name="Eldert Grootenboer" userId="3fe8758b2c2b58d2" providerId="LiveId" clId="{EB5CAA1A-3C20-40CB-941D-E095BC15A4D7}" dt="2021-04-09T08:40:14.823" v="177" actId="1076"/>
          <ac:cxnSpMkLst>
            <pc:docMk/>
            <pc:sldMk cId="3000202429" sldId="1576"/>
            <ac:cxnSpMk id="90" creationId="{56433168-016E-4570-862E-5CF991E9606A}"/>
          </ac:cxnSpMkLst>
        </pc:cxnChg>
        <pc:cxnChg chg="mod">
          <ac:chgData name="Eldert Grootenboer" userId="3fe8758b2c2b58d2" providerId="LiveId" clId="{EB5CAA1A-3C20-40CB-941D-E095BC15A4D7}" dt="2021-04-09T08:40:14.823" v="177" actId="1076"/>
          <ac:cxnSpMkLst>
            <pc:docMk/>
            <pc:sldMk cId="3000202429" sldId="1576"/>
            <ac:cxnSpMk id="91" creationId="{DBAA9349-0BC9-4087-93D6-B2D312BDAF97}"/>
          </ac:cxnSpMkLst>
        </pc:cxnChg>
        <pc:cxnChg chg="mod">
          <ac:chgData name="Eldert Grootenboer" userId="3fe8758b2c2b58d2" providerId="LiveId" clId="{EB5CAA1A-3C20-40CB-941D-E095BC15A4D7}" dt="2021-04-09T08:40:14.823" v="177" actId="1076"/>
          <ac:cxnSpMkLst>
            <pc:docMk/>
            <pc:sldMk cId="3000202429" sldId="1576"/>
            <ac:cxnSpMk id="101" creationId="{35593FFA-8426-4EBB-854D-92FDBAFD3EE5}"/>
          </ac:cxnSpMkLst>
        </pc:cxnChg>
        <pc:cxnChg chg="mod">
          <ac:chgData name="Eldert Grootenboer" userId="3fe8758b2c2b58d2" providerId="LiveId" clId="{EB5CAA1A-3C20-40CB-941D-E095BC15A4D7}" dt="2021-04-09T08:40:14.823" v="177" actId="1076"/>
          <ac:cxnSpMkLst>
            <pc:docMk/>
            <pc:sldMk cId="3000202429" sldId="1576"/>
            <ac:cxnSpMk id="104" creationId="{9CB23353-01E0-4E8B-B1B3-B4757B50251F}"/>
          </ac:cxnSpMkLst>
        </pc:cxnChg>
        <pc:cxnChg chg="mod">
          <ac:chgData name="Eldert Grootenboer" userId="3fe8758b2c2b58d2" providerId="LiveId" clId="{EB5CAA1A-3C20-40CB-941D-E095BC15A4D7}" dt="2021-04-09T08:40:14.823" v="177" actId="1076"/>
          <ac:cxnSpMkLst>
            <pc:docMk/>
            <pc:sldMk cId="3000202429" sldId="1576"/>
            <ac:cxnSpMk id="109" creationId="{14795603-2DB8-4C24-B196-E0F17BA178EC}"/>
          </ac:cxnSpMkLst>
        </pc:cxnChg>
        <pc:cxnChg chg="mod">
          <ac:chgData name="Eldert Grootenboer" userId="3fe8758b2c2b58d2" providerId="LiveId" clId="{EB5CAA1A-3C20-40CB-941D-E095BC15A4D7}" dt="2021-04-09T08:40:14.823" v="177" actId="1076"/>
          <ac:cxnSpMkLst>
            <pc:docMk/>
            <pc:sldMk cId="3000202429" sldId="1576"/>
            <ac:cxnSpMk id="111" creationId="{0BF89C5B-5280-46D9-9822-4072DDE7016F}"/>
          </ac:cxnSpMkLst>
        </pc:cxnChg>
        <pc:cxnChg chg="mod">
          <ac:chgData name="Eldert Grootenboer" userId="3fe8758b2c2b58d2" providerId="LiveId" clId="{EB5CAA1A-3C20-40CB-941D-E095BC15A4D7}" dt="2021-04-09T08:40:14.823" v="177" actId="1076"/>
          <ac:cxnSpMkLst>
            <pc:docMk/>
            <pc:sldMk cId="3000202429" sldId="1576"/>
            <ac:cxnSpMk id="126" creationId="{2EC53C30-08D2-404D-84C2-5E7FCB91CD69}"/>
          </ac:cxnSpMkLst>
        </pc:cxnChg>
        <pc:cxnChg chg="mod">
          <ac:chgData name="Eldert Grootenboer" userId="3fe8758b2c2b58d2" providerId="LiveId" clId="{EB5CAA1A-3C20-40CB-941D-E095BC15A4D7}" dt="2021-04-09T08:40:14.823" v="177" actId="1076"/>
          <ac:cxnSpMkLst>
            <pc:docMk/>
            <pc:sldMk cId="3000202429" sldId="1576"/>
            <ac:cxnSpMk id="154" creationId="{4B5A80F4-79D3-4950-8EE2-9A6E48C2B700}"/>
          </ac:cxnSpMkLst>
        </pc:cxnChg>
      </pc:sldChg>
      <pc:sldChg chg="modSp del">
        <pc:chgData name="Eldert Grootenboer" userId="3fe8758b2c2b58d2" providerId="LiveId" clId="{EB5CAA1A-3C20-40CB-941D-E095BC15A4D7}" dt="2021-04-09T08:17:33.018" v="38" actId="47"/>
        <pc:sldMkLst>
          <pc:docMk/>
          <pc:sldMk cId="1478469026" sldId="1578"/>
        </pc:sldMkLst>
        <pc:spChg chg="mod">
          <ac:chgData name="Eldert Grootenboer" userId="3fe8758b2c2b58d2" providerId="LiveId" clId="{EB5CAA1A-3C20-40CB-941D-E095BC15A4D7}" dt="2021-04-09T08:12:15.168" v="0"/>
          <ac:spMkLst>
            <pc:docMk/>
            <pc:sldMk cId="1478469026" sldId="1578"/>
            <ac:spMk id="4" creationId="{00000000-0000-0000-0000-000000000000}"/>
          </ac:spMkLst>
        </pc:spChg>
      </pc:sldChg>
      <pc:sldChg chg="modSp">
        <pc:chgData name="Eldert Grootenboer" userId="3fe8758b2c2b58d2" providerId="LiveId" clId="{EB5CAA1A-3C20-40CB-941D-E095BC15A4D7}" dt="2021-04-09T08:12:15.168" v="0"/>
        <pc:sldMkLst>
          <pc:docMk/>
          <pc:sldMk cId="3582398993" sldId="1581"/>
        </pc:sldMkLst>
        <pc:spChg chg="mod">
          <ac:chgData name="Eldert Grootenboer" userId="3fe8758b2c2b58d2" providerId="LiveId" clId="{EB5CAA1A-3C20-40CB-941D-E095BC15A4D7}" dt="2021-04-09T08:12:15.168" v="0"/>
          <ac:spMkLst>
            <pc:docMk/>
            <pc:sldMk cId="3582398993" sldId="1581"/>
            <ac:spMk id="3" creationId="{00000000-0000-0000-0000-000000000000}"/>
          </ac:spMkLst>
        </pc:spChg>
      </pc:sldChg>
      <pc:sldChg chg="modSp del">
        <pc:chgData name="Eldert Grootenboer" userId="3fe8758b2c2b58d2" providerId="LiveId" clId="{EB5CAA1A-3C20-40CB-941D-E095BC15A4D7}" dt="2021-04-09T08:37:56.240" v="144" actId="47"/>
        <pc:sldMkLst>
          <pc:docMk/>
          <pc:sldMk cId="4028739318" sldId="1584"/>
        </pc:sldMkLst>
        <pc:spChg chg="mod">
          <ac:chgData name="Eldert Grootenboer" userId="3fe8758b2c2b58d2" providerId="LiveId" clId="{EB5CAA1A-3C20-40CB-941D-E095BC15A4D7}" dt="2021-04-09T08:12:15.168" v="0"/>
          <ac:spMkLst>
            <pc:docMk/>
            <pc:sldMk cId="4028739318" sldId="1584"/>
            <ac:spMk id="2" creationId="{00000000-0000-0000-0000-000000000000}"/>
          </ac:spMkLst>
        </pc:spChg>
      </pc:sldChg>
      <pc:sldChg chg="modSp del">
        <pc:chgData name="Eldert Grootenboer" userId="3fe8758b2c2b58d2" providerId="LiveId" clId="{EB5CAA1A-3C20-40CB-941D-E095BC15A4D7}" dt="2021-04-09T08:51:51.688" v="300" actId="47"/>
        <pc:sldMkLst>
          <pc:docMk/>
          <pc:sldMk cId="2400613635" sldId="1590"/>
        </pc:sldMkLst>
        <pc:spChg chg="mod">
          <ac:chgData name="Eldert Grootenboer" userId="3fe8758b2c2b58d2" providerId="LiveId" clId="{EB5CAA1A-3C20-40CB-941D-E095BC15A4D7}" dt="2021-04-09T08:12:15.168" v="0"/>
          <ac:spMkLst>
            <pc:docMk/>
            <pc:sldMk cId="2400613635" sldId="1590"/>
            <ac:spMk id="2" creationId="{CC7011C7-DC3B-4CAD-9486-A5B5BD5C421B}"/>
          </ac:spMkLst>
        </pc:spChg>
      </pc:sldChg>
      <pc:sldChg chg="modSp del">
        <pc:chgData name="Eldert Grootenboer" userId="3fe8758b2c2b58d2" providerId="LiveId" clId="{EB5CAA1A-3C20-40CB-941D-E095BC15A4D7}" dt="2021-04-09T08:51:51.688" v="300" actId="47"/>
        <pc:sldMkLst>
          <pc:docMk/>
          <pc:sldMk cId="1117174445" sldId="1592"/>
        </pc:sldMkLst>
        <pc:spChg chg="mod">
          <ac:chgData name="Eldert Grootenboer" userId="3fe8758b2c2b58d2" providerId="LiveId" clId="{EB5CAA1A-3C20-40CB-941D-E095BC15A4D7}" dt="2021-04-09T08:12:15.168" v="0"/>
          <ac:spMkLst>
            <pc:docMk/>
            <pc:sldMk cId="1117174445" sldId="1592"/>
            <ac:spMk id="4" creationId="{00000000-0000-0000-0000-000000000000}"/>
          </ac:spMkLst>
        </pc:spChg>
      </pc:sldChg>
      <pc:sldChg chg="modSp del">
        <pc:chgData name="Eldert Grootenboer" userId="3fe8758b2c2b58d2" providerId="LiveId" clId="{EB5CAA1A-3C20-40CB-941D-E095BC15A4D7}" dt="2021-04-09T08:37:56.240" v="144" actId="47"/>
        <pc:sldMkLst>
          <pc:docMk/>
          <pc:sldMk cId="3368177089" sldId="1594"/>
        </pc:sldMkLst>
        <pc:spChg chg="mod">
          <ac:chgData name="Eldert Grootenboer" userId="3fe8758b2c2b58d2" providerId="LiveId" clId="{EB5CAA1A-3C20-40CB-941D-E095BC15A4D7}" dt="2021-04-09T08:12:15.168" v="0"/>
          <ac:spMkLst>
            <pc:docMk/>
            <pc:sldMk cId="3368177089" sldId="1594"/>
            <ac:spMk id="2" creationId="{622443E9-7320-4C6C-A570-74BBD184FC54}"/>
          </ac:spMkLst>
        </pc:spChg>
      </pc:sldChg>
      <pc:sldChg chg="modSp ord">
        <pc:chgData name="Eldert Grootenboer" userId="3fe8758b2c2b58d2" providerId="LiveId" clId="{EB5CAA1A-3C20-40CB-941D-E095BC15A4D7}" dt="2021-04-09T08:40:44.001" v="184"/>
        <pc:sldMkLst>
          <pc:docMk/>
          <pc:sldMk cId="3554866888" sldId="1856"/>
        </pc:sldMkLst>
        <pc:spChg chg="mod">
          <ac:chgData name="Eldert Grootenboer" userId="3fe8758b2c2b58d2" providerId="LiveId" clId="{EB5CAA1A-3C20-40CB-941D-E095BC15A4D7}" dt="2021-04-09T08:12:15.168" v="0"/>
          <ac:spMkLst>
            <pc:docMk/>
            <pc:sldMk cId="3554866888" sldId="1856"/>
            <ac:spMk id="2" creationId="{8E835FDD-4930-4538-ACCB-41C683A31B9D}"/>
          </ac:spMkLst>
        </pc:spChg>
      </pc:sldChg>
      <pc:sldChg chg="add setBg">
        <pc:chgData name="Eldert Grootenboer" userId="3fe8758b2c2b58d2" providerId="LiveId" clId="{EB5CAA1A-3C20-40CB-941D-E095BC15A4D7}" dt="2021-04-09T08:33:16.331" v="110"/>
        <pc:sldMkLst>
          <pc:docMk/>
          <pc:sldMk cId="1396439780" sldId="1859"/>
        </pc:sldMkLst>
      </pc:sldChg>
      <pc:sldChg chg="modSp del">
        <pc:chgData name="Eldert Grootenboer" userId="3fe8758b2c2b58d2" providerId="LiveId" clId="{EB5CAA1A-3C20-40CB-941D-E095BC15A4D7}" dt="2021-04-09T08:48:57.391" v="255" actId="47"/>
        <pc:sldMkLst>
          <pc:docMk/>
          <pc:sldMk cId="623596412" sldId="1860"/>
        </pc:sldMkLst>
        <pc:spChg chg="mod">
          <ac:chgData name="Eldert Grootenboer" userId="3fe8758b2c2b58d2" providerId="LiveId" clId="{EB5CAA1A-3C20-40CB-941D-E095BC15A4D7}" dt="2021-04-09T08:12:15.168" v="0"/>
          <ac:spMkLst>
            <pc:docMk/>
            <pc:sldMk cId="623596412" sldId="1860"/>
            <ac:spMk id="2" creationId="{9E39ABD6-0962-4CA6-B09D-AF8D2987F302}"/>
          </ac:spMkLst>
        </pc:spChg>
        <pc:spChg chg="mod">
          <ac:chgData name="Eldert Grootenboer" userId="3fe8758b2c2b58d2" providerId="LiveId" clId="{EB5CAA1A-3C20-40CB-941D-E095BC15A4D7}" dt="2021-04-09T08:12:15.168" v="0"/>
          <ac:spMkLst>
            <pc:docMk/>
            <pc:sldMk cId="623596412" sldId="1860"/>
            <ac:spMk id="3" creationId="{BDA87527-CCE5-43A3-925B-F098D50A86F8}"/>
          </ac:spMkLst>
        </pc:spChg>
      </pc:sldChg>
      <pc:sldChg chg="modSp del">
        <pc:chgData name="Eldert Grootenboer" userId="3fe8758b2c2b58d2" providerId="LiveId" clId="{EB5CAA1A-3C20-40CB-941D-E095BC15A4D7}" dt="2021-04-09T08:37:56.240" v="144" actId="47"/>
        <pc:sldMkLst>
          <pc:docMk/>
          <pc:sldMk cId="3790027699" sldId="1861"/>
        </pc:sldMkLst>
        <pc:spChg chg="mod">
          <ac:chgData name="Eldert Grootenboer" userId="3fe8758b2c2b58d2" providerId="LiveId" clId="{EB5CAA1A-3C20-40CB-941D-E095BC15A4D7}" dt="2021-04-09T08:12:15.168" v="0"/>
          <ac:spMkLst>
            <pc:docMk/>
            <pc:sldMk cId="3790027699" sldId="1861"/>
            <ac:spMk id="2" creationId="{8E835FDD-4930-4538-ACCB-41C683A31B9D}"/>
          </ac:spMkLst>
        </pc:spChg>
      </pc:sldChg>
      <pc:sldChg chg="modSp ord">
        <pc:chgData name="Eldert Grootenboer" userId="3fe8758b2c2b58d2" providerId="LiveId" clId="{EB5CAA1A-3C20-40CB-941D-E095BC15A4D7}" dt="2021-04-09T08:45:55.490" v="226"/>
        <pc:sldMkLst>
          <pc:docMk/>
          <pc:sldMk cId="1208244892" sldId="1862"/>
        </pc:sldMkLst>
        <pc:spChg chg="mod">
          <ac:chgData name="Eldert Grootenboer" userId="3fe8758b2c2b58d2" providerId="LiveId" clId="{EB5CAA1A-3C20-40CB-941D-E095BC15A4D7}" dt="2021-04-09T08:12:15.168" v="0"/>
          <ac:spMkLst>
            <pc:docMk/>
            <pc:sldMk cId="1208244892" sldId="1862"/>
            <ac:spMk id="2" creationId="{8E835FDD-4930-4538-ACCB-41C683A31B9D}"/>
          </ac:spMkLst>
        </pc:spChg>
      </pc:sldChg>
      <pc:sldChg chg="addSp delSp modSp mod">
        <pc:chgData name="Eldert Grootenboer" userId="3fe8758b2c2b58d2" providerId="LiveId" clId="{EB5CAA1A-3C20-40CB-941D-E095BC15A4D7}" dt="2021-04-09T08:39:19.117" v="166" actId="1076"/>
        <pc:sldMkLst>
          <pc:docMk/>
          <pc:sldMk cId="847906476" sldId="1863"/>
        </pc:sldMkLst>
        <pc:spChg chg="mod">
          <ac:chgData name="Eldert Grootenboer" userId="3fe8758b2c2b58d2" providerId="LiveId" clId="{EB5CAA1A-3C20-40CB-941D-E095BC15A4D7}" dt="2021-04-09T08:12:15.168" v="0"/>
          <ac:spMkLst>
            <pc:docMk/>
            <pc:sldMk cId="847906476" sldId="1863"/>
            <ac:spMk id="3" creationId="{8916C2BA-BC63-4AAC-B8AD-2E32861BF0D5}"/>
          </ac:spMkLst>
        </pc:spChg>
        <pc:picChg chg="add del mod">
          <ac:chgData name="Eldert Grootenboer" userId="3fe8758b2c2b58d2" providerId="LiveId" clId="{EB5CAA1A-3C20-40CB-941D-E095BC15A4D7}" dt="2021-04-09T08:39:19.117" v="166" actId="1076"/>
          <ac:picMkLst>
            <pc:docMk/>
            <pc:sldMk cId="847906476" sldId="1863"/>
            <ac:picMk id="10" creationId="{0F63A547-8E60-40EC-8107-C9355F7F866A}"/>
          </ac:picMkLst>
        </pc:picChg>
      </pc:sldChg>
      <pc:sldChg chg="modSp del">
        <pc:chgData name="Eldert Grootenboer" userId="3fe8758b2c2b58d2" providerId="LiveId" clId="{EB5CAA1A-3C20-40CB-941D-E095BC15A4D7}" dt="2021-04-09T08:17:33.018" v="38" actId="47"/>
        <pc:sldMkLst>
          <pc:docMk/>
          <pc:sldMk cId="2737097749" sldId="1864"/>
        </pc:sldMkLst>
        <pc:spChg chg="mod">
          <ac:chgData name="Eldert Grootenboer" userId="3fe8758b2c2b58d2" providerId="LiveId" clId="{EB5CAA1A-3C20-40CB-941D-E095BC15A4D7}" dt="2021-04-09T08:12:15.168" v="0"/>
          <ac:spMkLst>
            <pc:docMk/>
            <pc:sldMk cId="2737097749" sldId="1864"/>
            <ac:spMk id="3" creationId="{8A4C784E-5635-458D-A38A-F1EB4B751DEA}"/>
          </ac:spMkLst>
        </pc:spChg>
      </pc:sldChg>
      <pc:sldChg chg="modSp del">
        <pc:chgData name="Eldert Grootenboer" userId="3fe8758b2c2b58d2" providerId="LiveId" clId="{EB5CAA1A-3C20-40CB-941D-E095BC15A4D7}" dt="2021-04-09T08:39:31.776" v="167" actId="47"/>
        <pc:sldMkLst>
          <pc:docMk/>
          <pc:sldMk cId="123930806" sldId="1865"/>
        </pc:sldMkLst>
        <pc:spChg chg="mod">
          <ac:chgData name="Eldert Grootenboer" userId="3fe8758b2c2b58d2" providerId="LiveId" clId="{EB5CAA1A-3C20-40CB-941D-E095BC15A4D7}" dt="2021-04-09T08:12:15.168" v="0"/>
          <ac:spMkLst>
            <pc:docMk/>
            <pc:sldMk cId="123930806" sldId="1865"/>
            <ac:spMk id="4" creationId="{B7A2F12F-4932-48CC-9918-EF1CF2DA9DF4}"/>
          </ac:spMkLst>
        </pc:spChg>
      </pc:sldChg>
      <pc:sldChg chg="modSp del mod modShow">
        <pc:chgData name="Eldert Grootenboer" userId="3fe8758b2c2b58d2" providerId="LiveId" clId="{EB5CAA1A-3C20-40CB-941D-E095BC15A4D7}" dt="2021-04-09T08:17:11.076" v="37" actId="47"/>
        <pc:sldMkLst>
          <pc:docMk/>
          <pc:sldMk cId="2295473396" sldId="1869"/>
        </pc:sldMkLst>
        <pc:spChg chg="mod">
          <ac:chgData name="Eldert Grootenboer" userId="3fe8758b2c2b58d2" providerId="LiveId" clId="{EB5CAA1A-3C20-40CB-941D-E095BC15A4D7}" dt="2021-04-09T08:12:15.168" v="0"/>
          <ac:spMkLst>
            <pc:docMk/>
            <pc:sldMk cId="2295473396" sldId="1869"/>
            <ac:spMk id="2" creationId="{00000000-0000-0000-0000-000000000000}"/>
          </ac:spMkLst>
        </pc:spChg>
      </pc:sldChg>
      <pc:sldChg chg="addSp">
        <pc:chgData name="Eldert Grootenboer" userId="3fe8758b2c2b58d2" providerId="LiveId" clId="{EB5CAA1A-3C20-40CB-941D-E095BC15A4D7}" dt="2021-04-09T08:15:06.063" v="15"/>
        <pc:sldMkLst>
          <pc:docMk/>
          <pc:sldMk cId="2569465384" sldId="1870"/>
        </pc:sldMkLst>
        <pc:picChg chg="add">
          <ac:chgData name="Eldert Grootenboer" userId="3fe8758b2c2b58d2" providerId="LiveId" clId="{EB5CAA1A-3C20-40CB-941D-E095BC15A4D7}" dt="2021-04-09T08:15:06.063" v="15"/>
          <ac:picMkLst>
            <pc:docMk/>
            <pc:sldMk cId="2569465384" sldId="1870"/>
            <ac:picMk id="1026" creationId="{59E78572-FF3A-452E-BE37-E87273EB9B4E}"/>
          </ac:picMkLst>
        </pc:picChg>
      </pc:sldChg>
      <pc:sldChg chg="addSp delSp modSp add del mod setBg delAnim modAnim chgLayout">
        <pc:chgData name="Eldert Grootenboer" userId="3fe8758b2c2b58d2" providerId="LiveId" clId="{EB5CAA1A-3C20-40CB-941D-E095BC15A4D7}" dt="2021-04-09T08:17:07.551" v="36"/>
        <pc:sldMkLst>
          <pc:docMk/>
          <pc:sldMk cId="4263392662" sldId="1870"/>
        </pc:sldMkLst>
        <pc:spChg chg="mod ord">
          <ac:chgData name="Eldert Grootenboer" userId="3fe8758b2c2b58d2" providerId="LiveId" clId="{EB5CAA1A-3C20-40CB-941D-E095BC15A4D7}" dt="2021-04-09T08:17:07.551" v="36"/>
          <ac:spMkLst>
            <pc:docMk/>
            <pc:sldMk cId="4263392662" sldId="1870"/>
            <ac:spMk id="2" creationId="{00000000-0000-0000-0000-000000000000}"/>
          </ac:spMkLst>
        </pc:spChg>
        <pc:spChg chg="add del mod">
          <ac:chgData name="Eldert Grootenboer" userId="3fe8758b2c2b58d2" providerId="LiveId" clId="{EB5CAA1A-3C20-40CB-941D-E095BC15A4D7}" dt="2021-04-09T08:16:55.051" v="35" actId="6264"/>
          <ac:spMkLst>
            <pc:docMk/>
            <pc:sldMk cId="4263392662" sldId="1870"/>
            <ac:spMk id="3" creationId="{56C9C0AF-02F7-494F-AE19-3D292E727A11}"/>
          </ac:spMkLst>
        </pc:spChg>
        <pc:spChg chg="mod">
          <ac:chgData name="Eldert Grootenboer" userId="3fe8758b2c2b58d2" providerId="LiveId" clId="{EB5CAA1A-3C20-40CB-941D-E095BC15A4D7}" dt="2021-04-09T08:14:33.505" v="13" actId="207"/>
          <ac:spMkLst>
            <pc:docMk/>
            <pc:sldMk cId="4263392662" sldId="1870"/>
            <ac:spMk id="9" creationId="{00000000-0000-0000-0000-000000000000}"/>
          </ac:spMkLst>
        </pc:spChg>
        <pc:picChg chg="del">
          <ac:chgData name="Eldert Grootenboer" userId="3fe8758b2c2b58d2" providerId="LiveId" clId="{EB5CAA1A-3C20-40CB-941D-E095BC15A4D7}" dt="2021-04-09T08:14:36.890" v="14" actId="478"/>
          <ac:picMkLst>
            <pc:docMk/>
            <pc:sldMk cId="4263392662" sldId="1870"/>
            <ac:picMk id="7" creationId="{A87ACFB6-5A39-45C0-8C7A-E2CBB0C0A954}"/>
          </ac:picMkLst>
        </pc:picChg>
        <pc:picChg chg="mod">
          <ac:chgData name="Eldert Grootenboer" userId="3fe8758b2c2b58d2" providerId="LiveId" clId="{EB5CAA1A-3C20-40CB-941D-E095BC15A4D7}" dt="2021-04-09T08:15:59.357" v="28" actId="1076"/>
          <ac:picMkLst>
            <pc:docMk/>
            <pc:sldMk cId="4263392662" sldId="1870"/>
            <ac:picMk id="19" creationId="{00000000-0000-0000-0000-000000000000}"/>
          </ac:picMkLst>
        </pc:picChg>
        <pc:picChg chg="mod">
          <ac:chgData name="Eldert Grootenboer" userId="3fe8758b2c2b58d2" providerId="LiveId" clId="{EB5CAA1A-3C20-40CB-941D-E095BC15A4D7}" dt="2021-04-09T08:15:11.326" v="17" actId="1076"/>
          <ac:picMkLst>
            <pc:docMk/>
            <pc:sldMk cId="4263392662" sldId="1870"/>
            <ac:picMk id="1026" creationId="{59E78572-FF3A-452E-BE37-E87273EB9B4E}"/>
          </ac:picMkLst>
        </pc:picChg>
      </pc:sldChg>
      <pc:sldChg chg="modSp add del mod chgLayout">
        <pc:chgData name="Eldert Grootenboer" userId="3fe8758b2c2b58d2" providerId="LiveId" clId="{EB5CAA1A-3C20-40CB-941D-E095BC15A4D7}" dt="2021-04-09T08:42:47.875" v="202" actId="47"/>
        <pc:sldMkLst>
          <pc:docMk/>
          <pc:sldMk cId="2120622973" sldId="1901"/>
        </pc:sldMkLst>
        <pc:spChg chg="mod ord">
          <ac:chgData name="Eldert Grootenboer" userId="3fe8758b2c2b58d2" providerId="LiveId" clId="{EB5CAA1A-3C20-40CB-941D-E095BC15A4D7}" dt="2021-04-09T08:41:30.844" v="186" actId="700"/>
          <ac:spMkLst>
            <pc:docMk/>
            <pc:sldMk cId="2120622973" sldId="1901"/>
            <ac:spMk id="3" creationId="{4309FE15-6386-914E-92C3-C6A388E27D17}"/>
          </ac:spMkLst>
        </pc:spChg>
      </pc:sldChg>
      <pc:sldChg chg="modSp add del mod modClrScheme chgLayout">
        <pc:chgData name="Eldert Grootenboer" userId="3fe8758b2c2b58d2" providerId="LiveId" clId="{EB5CAA1A-3C20-40CB-941D-E095BC15A4D7}" dt="2021-04-09T08:41:44.391" v="188" actId="47"/>
        <pc:sldMkLst>
          <pc:docMk/>
          <pc:sldMk cId="1123346746" sldId="1903"/>
        </pc:sldMkLst>
        <pc:spChg chg="mod ord">
          <ac:chgData name="Eldert Grootenboer" userId="3fe8758b2c2b58d2" providerId="LiveId" clId="{EB5CAA1A-3C20-40CB-941D-E095BC15A4D7}" dt="2021-04-09T08:41:35.076" v="187" actId="700"/>
          <ac:spMkLst>
            <pc:docMk/>
            <pc:sldMk cId="1123346746" sldId="1903"/>
            <ac:spMk id="3" creationId="{4309FE15-6386-914E-92C3-C6A388E27D17}"/>
          </ac:spMkLst>
        </pc:spChg>
      </pc:sldChg>
      <pc:sldChg chg="add setBg">
        <pc:chgData name="Eldert Grootenboer" userId="3fe8758b2c2b58d2" providerId="LiveId" clId="{EB5CAA1A-3C20-40CB-941D-E095BC15A4D7}" dt="2021-04-09T08:33:13.565" v="109"/>
        <pc:sldMkLst>
          <pc:docMk/>
          <pc:sldMk cId="4232090810" sldId="1951"/>
        </pc:sldMkLst>
      </pc:sldChg>
      <pc:sldChg chg="modSp add mod setBg modClrScheme chgLayout modNotesTx">
        <pc:chgData name="Eldert Grootenboer" userId="3fe8758b2c2b58d2" providerId="LiveId" clId="{EB5CAA1A-3C20-40CB-941D-E095BC15A4D7}" dt="2021-04-09T08:35:51.491" v="127" actId="1076"/>
        <pc:sldMkLst>
          <pc:docMk/>
          <pc:sldMk cId="377708338" sldId="1958"/>
        </pc:sldMkLst>
        <pc:spChg chg="mod ord">
          <ac:chgData name="Eldert Grootenboer" userId="3fe8758b2c2b58d2" providerId="LiveId" clId="{EB5CAA1A-3C20-40CB-941D-E095BC15A4D7}" dt="2021-04-09T08:34:06.240" v="113" actId="700"/>
          <ac:spMkLst>
            <pc:docMk/>
            <pc:sldMk cId="377708338" sldId="1958"/>
            <ac:spMk id="7" creationId="{7C9D84F4-62A1-4088-848B-A57386A75757}"/>
          </ac:spMkLst>
        </pc:spChg>
        <pc:spChg chg="mod">
          <ac:chgData name="Eldert Grootenboer" userId="3fe8758b2c2b58d2" providerId="LiveId" clId="{EB5CAA1A-3C20-40CB-941D-E095BC15A4D7}" dt="2021-04-09T08:35:37.511" v="125" actId="1076"/>
          <ac:spMkLst>
            <pc:docMk/>
            <pc:sldMk cId="377708338" sldId="1958"/>
            <ac:spMk id="13" creationId="{88EBA773-733A-47F0-BA76-B2B1773B0713}"/>
          </ac:spMkLst>
        </pc:spChg>
        <pc:spChg chg="mod">
          <ac:chgData name="Eldert Grootenboer" userId="3fe8758b2c2b58d2" providerId="LiveId" clId="{EB5CAA1A-3C20-40CB-941D-E095BC15A4D7}" dt="2021-04-09T08:35:47.316" v="126" actId="1076"/>
          <ac:spMkLst>
            <pc:docMk/>
            <pc:sldMk cId="377708338" sldId="1958"/>
            <ac:spMk id="14" creationId="{89FA2AF5-AD0A-463A-9FDC-01959E378FB4}"/>
          </ac:spMkLst>
        </pc:spChg>
        <pc:spChg chg="mod">
          <ac:chgData name="Eldert Grootenboer" userId="3fe8758b2c2b58d2" providerId="LiveId" clId="{EB5CAA1A-3C20-40CB-941D-E095BC15A4D7}" dt="2021-04-09T08:35:31.661" v="124" actId="1076"/>
          <ac:spMkLst>
            <pc:docMk/>
            <pc:sldMk cId="377708338" sldId="1958"/>
            <ac:spMk id="15" creationId="{E8B546FC-6F93-4D19-A5ED-6919631B8C82}"/>
          </ac:spMkLst>
        </pc:spChg>
        <pc:spChg chg="mod">
          <ac:chgData name="Eldert Grootenboer" userId="3fe8758b2c2b58d2" providerId="LiveId" clId="{EB5CAA1A-3C20-40CB-941D-E095BC15A4D7}" dt="2021-04-09T08:35:51.491" v="127" actId="1076"/>
          <ac:spMkLst>
            <pc:docMk/>
            <pc:sldMk cId="377708338" sldId="1958"/>
            <ac:spMk id="16" creationId="{77A18F9C-5E77-4EE7-9475-278F3EF81D9B}"/>
          </ac:spMkLst>
        </pc:spChg>
      </pc:sldChg>
      <pc:sldChg chg="modSp">
        <pc:chgData name="Eldert Grootenboer" userId="3fe8758b2c2b58d2" providerId="LiveId" clId="{EB5CAA1A-3C20-40CB-941D-E095BC15A4D7}" dt="2021-04-09T08:26:27.996" v="75" actId="1076"/>
        <pc:sldMkLst>
          <pc:docMk/>
          <pc:sldMk cId="891752123" sldId="1997"/>
        </pc:sldMkLst>
        <pc:spChg chg="mod">
          <ac:chgData name="Eldert Grootenboer" userId="3fe8758b2c2b58d2" providerId="LiveId" clId="{EB5CAA1A-3C20-40CB-941D-E095BC15A4D7}" dt="2021-04-09T08:12:15.168" v="0"/>
          <ac:spMkLst>
            <pc:docMk/>
            <pc:sldMk cId="891752123" sldId="1997"/>
            <ac:spMk id="2" creationId="{EDF5E76B-98B8-4D90-8AEA-7411FE79CE78}"/>
          </ac:spMkLst>
        </pc:spChg>
        <pc:picChg chg="mod">
          <ac:chgData name="Eldert Grootenboer" userId="3fe8758b2c2b58d2" providerId="LiveId" clId="{EB5CAA1A-3C20-40CB-941D-E095BC15A4D7}" dt="2021-04-09T08:26:27.996" v="75" actId="1076"/>
          <ac:picMkLst>
            <pc:docMk/>
            <pc:sldMk cId="891752123" sldId="1997"/>
            <ac:picMk id="14" creationId="{17D8DC3E-938A-4B8E-9849-BB9EC563AC2D}"/>
          </ac:picMkLst>
        </pc:picChg>
      </pc:sldChg>
      <pc:sldChg chg="del modTransition">
        <pc:chgData name="Eldert Grootenboer" userId="3fe8758b2c2b58d2" providerId="LiveId" clId="{EB5CAA1A-3C20-40CB-941D-E095BC15A4D7}" dt="2021-04-09T08:17:33.018" v="38" actId="47"/>
        <pc:sldMkLst>
          <pc:docMk/>
          <pc:sldMk cId="1109330635" sldId="1999"/>
        </pc:sldMkLst>
      </pc:sldChg>
      <pc:sldChg chg="del">
        <pc:chgData name="Eldert Grootenboer" userId="3fe8758b2c2b58d2" providerId="LiveId" clId="{EB5CAA1A-3C20-40CB-941D-E095BC15A4D7}" dt="2021-04-09T08:17:33.018" v="38" actId="47"/>
        <pc:sldMkLst>
          <pc:docMk/>
          <pc:sldMk cId="2874001236" sldId="2000"/>
        </pc:sldMkLst>
      </pc:sldChg>
      <pc:sldChg chg="del">
        <pc:chgData name="Eldert Grootenboer" userId="3fe8758b2c2b58d2" providerId="LiveId" clId="{EB5CAA1A-3C20-40CB-941D-E095BC15A4D7}" dt="2021-04-09T08:17:33.018" v="38" actId="47"/>
        <pc:sldMkLst>
          <pc:docMk/>
          <pc:sldMk cId="929841655" sldId="2001"/>
        </pc:sldMkLst>
      </pc:sldChg>
      <pc:sldChg chg="del">
        <pc:chgData name="Eldert Grootenboer" userId="3fe8758b2c2b58d2" providerId="LiveId" clId="{EB5CAA1A-3C20-40CB-941D-E095BC15A4D7}" dt="2021-04-09T08:17:33.018" v="38" actId="47"/>
        <pc:sldMkLst>
          <pc:docMk/>
          <pc:sldMk cId="2696160760" sldId="2002"/>
        </pc:sldMkLst>
      </pc:sldChg>
      <pc:sldChg chg="modSp del">
        <pc:chgData name="Eldert Grootenboer" userId="3fe8758b2c2b58d2" providerId="LiveId" clId="{EB5CAA1A-3C20-40CB-941D-E095BC15A4D7}" dt="2021-04-09T08:51:43.737" v="299" actId="47"/>
        <pc:sldMkLst>
          <pc:docMk/>
          <pc:sldMk cId="2508602244" sldId="2004"/>
        </pc:sldMkLst>
        <pc:spChg chg="mod">
          <ac:chgData name="Eldert Grootenboer" userId="3fe8758b2c2b58d2" providerId="LiveId" clId="{EB5CAA1A-3C20-40CB-941D-E095BC15A4D7}" dt="2021-04-09T08:12:15.168" v="0"/>
          <ac:spMkLst>
            <pc:docMk/>
            <pc:sldMk cId="2508602244" sldId="2004"/>
            <ac:spMk id="4" creationId="{136F64E9-BDC9-4C71-AA94-FF50438C4675}"/>
          </ac:spMkLst>
        </pc:spChg>
      </pc:sldChg>
      <pc:sldChg chg="modSp del">
        <pc:chgData name="Eldert Grootenboer" userId="3fe8758b2c2b58d2" providerId="LiveId" clId="{EB5CAA1A-3C20-40CB-941D-E095BC15A4D7}" dt="2021-04-09T08:51:43.737" v="299" actId="47"/>
        <pc:sldMkLst>
          <pc:docMk/>
          <pc:sldMk cId="567214528" sldId="2005"/>
        </pc:sldMkLst>
        <pc:spChg chg="mod">
          <ac:chgData name="Eldert Grootenboer" userId="3fe8758b2c2b58d2" providerId="LiveId" clId="{EB5CAA1A-3C20-40CB-941D-E095BC15A4D7}" dt="2021-04-09T08:12:15.168" v="0"/>
          <ac:spMkLst>
            <pc:docMk/>
            <pc:sldMk cId="567214528" sldId="2005"/>
            <ac:spMk id="3" creationId="{E6348096-A1BB-41E4-96C4-05907DFDF295}"/>
          </ac:spMkLst>
        </pc:spChg>
      </pc:sldChg>
      <pc:sldChg chg="modSp del">
        <pc:chgData name="Eldert Grootenboer" userId="3fe8758b2c2b58d2" providerId="LiveId" clId="{EB5CAA1A-3C20-40CB-941D-E095BC15A4D7}" dt="2021-04-09T08:13:58.853" v="11" actId="47"/>
        <pc:sldMkLst>
          <pc:docMk/>
          <pc:sldMk cId="2680033372" sldId="2006"/>
        </pc:sldMkLst>
        <pc:spChg chg="mod">
          <ac:chgData name="Eldert Grootenboer" userId="3fe8758b2c2b58d2" providerId="LiveId" clId="{EB5CAA1A-3C20-40CB-941D-E095BC15A4D7}" dt="2021-04-09T08:12:15.168" v="0"/>
          <ac:spMkLst>
            <pc:docMk/>
            <pc:sldMk cId="2680033372" sldId="2006"/>
            <ac:spMk id="7" creationId="{00000000-0000-0000-0000-000000000000}"/>
          </ac:spMkLst>
        </pc:spChg>
        <pc:spChg chg="mod">
          <ac:chgData name="Eldert Grootenboer" userId="3fe8758b2c2b58d2" providerId="LiveId" clId="{EB5CAA1A-3C20-40CB-941D-E095BC15A4D7}" dt="2021-04-09T08:12:15.168" v="0"/>
          <ac:spMkLst>
            <pc:docMk/>
            <pc:sldMk cId="2680033372" sldId="2006"/>
            <ac:spMk id="8" creationId="{00000000-0000-0000-0000-000000000000}"/>
          </ac:spMkLst>
        </pc:spChg>
      </pc:sldChg>
      <pc:sldChg chg="modSp del">
        <pc:chgData name="Eldert Grootenboer" userId="3fe8758b2c2b58d2" providerId="LiveId" clId="{EB5CAA1A-3C20-40CB-941D-E095BC15A4D7}" dt="2021-04-09T08:51:51.688" v="300" actId="47"/>
        <pc:sldMkLst>
          <pc:docMk/>
          <pc:sldMk cId="3087752486" sldId="2008"/>
        </pc:sldMkLst>
        <pc:spChg chg="mod">
          <ac:chgData name="Eldert Grootenboer" userId="3fe8758b2c2b58d2" providerId="LiveId" clId="{EB5CAA1A-3C20-40CB-941D-E095BC15A4D7}" dt="2021-04-09T08:12:15.168" v="0"/>
          <ac:spMkLst>
            <pc:docMk/>
            <pc:sldMk cId="3087752486" sldId="2008"/>
            <ac:spMk id="4" creationId="{0B909464-D891-4435-99B2-18AAB0C4B681}"/>
          </ac:spMkLst>
        </pc:spChg>
      </pc:sldChg>
      <pc:sldChg chg="modSp">
        <pc:chgData name="Eldert Grootenboer" userId="3fe8758b2c2b58d2" providerId="LiveId" clId="{EB5CAA1A-3C20-40CB-941D-E095BC15A4D7}" dt="2021-04-09T08:12:15.168" v="0"/>
        <pc:sldMkLst>
          <pc:docMk/>
          <pc:sldMk cId="916303632" sldId="2009"/>
        </pc:sldMkLst>
        <pc:spChg chg="mod">
          <ac:chgData name="Eldert Grootenboer" userId="3fe8758b2c2b58d2" providerId="LiveId" clId="{EB5CAA1A-3C20-40CB-941D-E095BC15A4D7}" dt="2021-04-09T08:12:15.168" v="0"/>
          <ac:spMkLst>
            <pc:docMk/>
            <pc:sldMk cId="916303632" sldId="2009"/>
            <ac:spMk id="2" creationId="{25C5A097-FE0F-4150-B0E8-2FD4AC0DA883}"/>
          </ac:spMkLst>
        </pc:spChg>
      </pc:sldChg>
      <pc:sldChg chg="addSp delSp modSp add mod setBg modClrScheme chgLayout">
        <pc:chgData name="Eldert Grootenboer" userId="3fe8758b2c2b58d2" providerId="LiveId" clId="{EB5CAA1A-3C20-40CB-941D-E095BC15A4D7}" dt="2021-04-09T08:49:51.874" v="263" actId="478"/>
        <pc:sldMkLst>
          <pc:docMk/>
          <pc:sldMk cId="1854621498" sldId="2111"/>
        </pc:sldMkLst>
        <pc:spChg chg="add del mod">
          <ac:chgData name="Eldert Grootenboer" userId="3fe8758b2c2b58d2" providerId="LiveId" clId="{EB5CAA1A-3C20-40CB-941D-E095BC15A4D7}" dt="2021-04-09T08:49:44.254" v="260" actId="6264"/>
          <ac:spMkLst>
            <pc:docMk/>
            <pc:sldMk cId="1854621498" sldId="2111"/>
            <ac:spMk id="2" creationId="{8BCD0C73-7A12-4CF0-8864-52EF999FEBB5}"/>
          </ac:spMkLst>
        </pc:spChg>
        <pc:spChg chg="add del mod">
          <ac:chgData name="Eldert Grootenboer" userId="3fe8758b2c2b58d2" providerId="LiveId" clId="{EB5CAA1A-3C20-40CB-941D-E095BC15A4D7}" dt="2021-04-09T08:49:44.254" v="260" actId="6264"/>
          <ac:spMkLst>
            <pc:docMk/>
            <pc:sldMk cId="1854621498" sldId="2111"/>
            <ac:spMk id="3" creationId="{BA7C845E-B452-49B6-8BF5-3F7340CB5081}"/>
          </ac:spMkLst>
        </pc:spChg>
        <pc:spChg chg="mod ord">
          <ac:chgData name="Eldert Grootenboer" userId="3fe8758b2c2b58d2" providerId="LiveId" clId="{EB5CAA1A-3C20-40CB-941D-E095BC15A4D7}" dt="2021-04-09T08:49:48.570" v="261" actId="207"/>
          <ac:spMkLst>
            <pc:docMk/>
            <pc:sldMk cId="1854621498" sldId="2111"/>
            <ac:spMk id="4" creationId="{439B79EB-FA6F-445F-88B6-85DE94A909E3}"/>
          </ac:spMkLst>
        </pc:spChg>
        <pc:spChg chg="mod ord">
          <ac:chgData name="Eldert Grootenboer" userId="3fe8758b2c2b58d2" providerId="LiveId" clId="{EB5CAA1A-3C20-40CB-941D-E095BC15A4D7}" dt="2021-04-09T08:49:50.108" v="262" actId="207"/>
          <ac:spMkLst>
            <pc:docMk/>
            <pc:sldMk cId="1854621498" sldId="2111"/>
            <ac:spMk id="5" creationId="{7E546A5D-B3F6-458C-8E60-1BD69008ADC5}"/>
          </ac:spMkLst>
        </pc:spChg>
        <pc:picChg chg="del">
          <ac:chgData name="Eldert Grootenboer" userId="3fe8758b2c2b58d2" providerId="LiveId" clId="{EB5CAA1A-3C20-40CB-941D-E095BC15A4D7}" dt="2021-04-09T08:49:51.874" v="263" actId="478"/>
          <ac:picMkLst>
            <pc:docMk/>
            <pc:sldMk cId="1854621498" sldId="2111"/>
            <ac:picMk id="8" creationId="{F850CC5D-A2F6-4268-8B58-E9624DAABFD8}"/>
          </ac:picMkLst>
        </pc:picChg>
      </pc:sldChg>
      <pc:sldChg chg="addSp delSp modSp add del mod setBg modClrScheme chgLayout">
        <pc:chgData name="Eldert Grootenboer" userId="3fe8758b2c2b58d2" providerId="LiveId" clId="{EB5CAA1A-3C20-40CB-941D-E095BC15A4D7}" dt="2021-04-09T08:46:25.795" v="230" actId="47"/>
        <pc:sldMkLst>
          <pc:docMk/>
          <pc:sldMk cId="2532859927" sldId="2113"/>
        </pc:sldMkLst>
        <pc:spChg chg="add del mod">
          <ac:chgData name="Eldert Grootenboer" userId="3fe8758b2c2b58d2" providerId="LiveId" clId="{EB5CAA1A-3C20-40CB-941D-E095BC15A4D7}" dt="2021-04-09T08:46:09.110" v="228" actId="6264"/>
          <ac:spMkLst>
            <pc:docMk/>
            <pc:sldMk cId="2532859927" sldId="2113"/>
            <ac:spMk id="2" creationId="{5BC09FD8-D543-4D8F-B999-CB1C0AD06C0E}"/>
          </ac:spMkLst>
        </pc:spChg>
        <pc:spChg chg="add mod ord">
          <ac:chgData name="Eldert Grootenboer" userId="3fe8758b2c2b58d2" providerId="LiveId" clId="{EB5CAA1A-3C20-40CB-941D-E095BC15A4D7}" dt="2021-04-09T08:46:14.720" v="229" actId="700"/>
          <ac:spMkLst>
            <pc:docMk/>
            <pc:sldMk cId="2532859927" sldId="2113"/>
            <ac:spMk id="4" creationId="{C0A2C632-62AA-4E86-B5E3-44B0A62886F2}"/>
          </ac:spMkLst>
        </pc:spChg>
        <pc:spChg chg="add mod ord">
          <ac:chgData name="Eldert Grootenboer" userId="3fe8758b2c2b58d2" providerId="LiveId" clId="{EB5CAA1A-3C20-40CB-941D-E095BC15A4D7}" dt="2021-04-09T08:46:14.720" v="229" actId="700"/>
          <ac:spMkLst>
            <pc:docMk/>
            <pc:sldMk cId="2532859927" sldId="2113"/>
            <ac:spMk id="5" creationId="{3C998159-B949-46BD-947D-7EF8F52E03D6}"/>
          </ac:spMkLst>
        </pc:spChg>
        <pc:spChg chg="mod ord">
          <ac:chgData name="Eldert Grootenboer" userId="3fe8758b2c2b58d2" providerId="LiveId" clId="{EB5CAA1A-3C20-40CB-941D-E095BC15A4D7}" dt="2021-04-09T08:46:14.720" v="229" actId="700"/>
          <ac:spMkLst>
            <pc:docMk/>
            <pc:sldMk cId="2532859927" sldId="2113"/>
            <ac:spMk id="14" creationId="{F66CBFAE-84EF-4B66-B009-036D211647AE}"/>
          </ac:spMkLst>
        </pc:spChg>
      </pc:sldChg>
      <pc:sldChg chg="add">
        <pc:chgData name="Eldert Grootenboer" userId="3fe8758b2c2b58d2" providerId="LiveId" clId="{EB5CAA1A-3C20-40CB-941D-E095BC15A4D7}" dt="2021-04-09T08:12:50.638" v="1" actId="22"/>
        <pc:sldMkLst>
          <pc:docMk/>
          <pc:sldMk cId="4011517981" sldId="2123"/>
        </pc:sldMkLst>
      </pc:sldChg>
      <pc:sldChg chg="addSp delSp modSp add mod modClrScheme delAnim chgLayout">
        <pc:chgData name="Eldert Grootenboer" userId="3fe8758b2c2b58d2" providerId="LiveId" clId="{EB5CAA1A-3C20-40CB-941D-E095BC15A4D7}" dt="2021-04-09T08:30:57.018" v="88" actId="20577"/>
        <pc:sldMkLst>
          <pc:docMk/>
          <pc:sldMk cId="1918093592" sldId="2457"/>
        </pc:sldMkLst>
        <pc:spChg chg="add mod ord">
          <ac:chgData name="Eldert Grootenboer" userId="3fe8758b2c2b58d2" providerId="LiveId" clId="{EB5CAA1A-3C20-40CB-941D-E095BC15A4D7}" dt="2021-04-09T08:30:57.018" v="88" actId="20577"/>
          <ac:spMkLst>
            <pc:docMk/>
            <pc:sldMk cId="1918093592" sldId="2457"/>
            <ac:spMk id="6" creationId="{3439F32F-04C8-44A9-8903-081158EAA648}"/>
          </ac:spMkLst>
        </pc:spChg>
        <pc:spChg chg="add del mod">
          <ac:chgData name="Eldert Grootenboer" userId="3fe8758b2c2b58d2" providerId="LiveId" clId="{EB5CAA1A-3C20-40CB-941D-E095BC15A4D7}" dt="2021-04-09T08:30:38.662" v="82" actId="6264"/>
          <ac:spMkLst>
            <pc:docMk/>
            <pc:sldMk cId="1918093592" sldId="2457"/>
            <ac:spMk id="7" creationId="{06D14A6B-C2A9-4BE4-AF90-FC8D2B0B48F3}"/>
          </ac:spMkLst>
        </pc:spChg>
        <pc:spChg chg="del mod">
          <ac:chgData name="Eldert Grootenboer" userId="3fe8758b2c2b58d2" providerId="LiveId" clId="{EB5CAA1A-3C20-40CB-941D-E095BC15A4D7}" dt="2021-04-09T08:30:32.789" v="81" actId="478"/>
          <ac:spMkLst>
            <pc:docMk/>
            <pc:sldMk cId="1918093592" sldId="2457"/>
            <ac:spMk id="21" creationId="{84A73C04-DECB-47A2-910C-15FA1A153786}"/>
          </ac:spMkLst>
        </pc:spChg>
      </pc:sldChg>
      <pc:sldChg chg="addSp delSp modSp add mod modClrScheme delAnim chgLayout">
        <pc:chgData name="Eldert Grootenboer" userId="3fe8758b2c2b58d2" providerId="LiveId" clId="{EB5CAA1A-3C20-40CB-941D-E095BC15A4D7}" dt="2021-04-09T08:31:01.649" v="89" actId="6264"/>
        <pc:sldMkLst>
          <pc:docMk/>
          <pc:sldMk cId="2967473718" sldId="2458"/>
        </pc:sldMkLst>
        <pc:spChg chg="add mod ord">
          <ac:chgData name="Eldert Grootenboer" userId="3fe8758b2c2b58d2" providerId="LiveId" clId="{EB5CAA1A-3C20-40CB-941D-E095BC15A4D7}" dt="2021-04-09T08:31:01.649" v="89" actId="6264"/>
          <ac:spMkLst>
            <pc:docMk/>
            <pc:sldMk cId="2967473718" sldId="2458"/>
            <ac:spMk id="5" creationId="{3866B44C-0FE4-432C-B997-FC63A418A1FD}"/>
          </ac:spMkLst>
        </pc:spChg>
        <pc:spChg chg="add del mod">
          <ac:chgData name="Eldert Grootenboer" userId="3fe8758b2c2b58d2" providerId="LiveId" clId="{EB5CAA1A-3C20-40CB-941D-E095BC15A4D7}" dt="2021-04-09T08:31:01.649" v="89" actId="6264"/>
          <ac:spMkLst>
            <pc:docMk/>
            <pc:sldMk cId="2967473718" sldId="2458"/>
            <ac:spMk id="6" creationId="{D2597F1B-1D80-4878-8D19-4B045D0DA913}"/>
          </ac:spMkLst>
        </pc:spChg>
        <pc:spChg chg="del mod">
          <ac:chgData name="Eldert Grootenboer" userId="3fe8758b2c2b58d2" providerId="LiveId" clId="{EB5CAA1A-3C20-40CB-941D-E095BC15A4D7}" dt="2021-04-09T08:30:50.563" v="85" actId="478"/>
          <ac:spMkLst>
            <pc:docMk/>
            <pc:sldMk cId="2967473718" sldId="2458"/>
            <ac:spMk id="21" creationId="{84A73C04-DECB-47A2-910C-15FA1A153786}"/>
          </ac:spMkLst>
        </pc:spChg>
      </pc:sldChg>
      <pc:sldChg chg="addSp delSp modSp add mod delAnim chgLayout">
        <pc:chgData name="Eldert Grootenboer" userId="3fe8758b2c2b58d2" providerId="LiveId" clId="{EB5CAA1A-3C20-40CB-941D-E095BC15A4D7}" dt="2021-04-09T08:31:38.492" v="95" actId="6264"/>
        <pc:sldMkLst>
          <pc:docMk/>
          <pc:sldMk cId="4005184806" sldId="2459"/>
        </pc:sldMkLst>
        <pc:spChg chg="add mod ord">
          <ac:chgData name="Eldert Grootenboer" userId="3fe8758b2c2b58d2" providerId="LiveId" clId="{EB5CAA1A-3C20-40CB-941D-E095BC15A4D7}" dt="2021-04-09T08:31:38.492" v="95" actId="6264"/>
          <ac:spMkLst>
            <pc:docMk/>
            <pc:sldMk cId="4005184806" sldId="2459"/>
            <ac:spMk id="3" creationId="{FF5CCD21-7A05-4E81-AF21-21FDAC678F4C}"/>
          </ac:spMkLst>
        </pc:spChg>
        <pc:spChg chg="add del mod">
          <ac:chgData name="Eldert Grootenboer" userId="3fe8758b2c2b58d2" providerId="LiveId" clId="{EB5CAA1A-3C20-40CB-941D-E095BC15A4D7}" dt="2021-04-09T08:31:38.492" v="95" actId="6264"/>
          <ac:spMkLst>
            <pc:docMk/>
            <pc:sldMk cId="4005184806" sldId="2459"/>
            <ac:spMk id="4" creationId="{18954E88-F69A-421C-BF38-F92EE34F103B}"/>
          </ac:spMkLst>
        </pc:spChg>
        <pc:spChg chg="del mod">
          <ac:chgData name="Eldert Grootenboer" userId="3fe8758b2c2b58d2" providerId="LiveId" clId="{EB5CAA1A-3C20-40CB-941D-E095BC15A4D7}" dt="2021-04-09T08:31:28.132" v="91" actId="478"/>
          <ac:spMkLst>
            <pc:docMk/>
            <pc:sldMk cId="4005184806" sldId="2459"/>
            <ac:spMk id="39" creationId="{4AE8D675-082A-4D3E-83C2-427176BFAA9B}"/>
          </ac:spMkLst>
        </pc:spChg>
      </pc:sldChg>
      <pc:sldChg chg="addSp delSp modSp add mod chgLayout">
        <pc:chgData name="Eldert Grootenboer" userId="3fe8758b2c2b58d2" providerId="LiveId" clId="{EB5CAA1A-3C20-40CB-941D-E095BC15A4D7}" dt="2021-04-09T08:45:00.003" v="220" actId="20577"/>
        <pc:sldMkLst>
          <pc:docMk/>
          <pc:sldMk cId="2351338424" sldId="2491"/>
        </pc:sldMkLst>
        <pc:spChg chg="mod ord">
          <ac:chgData name="Eldert Grootenboer" userId="3fe8758b2c2b58d2" providerId="LiveId" clId="{EB5CAA1A-3C20-40CB-941D-E095BC15A4D7}" dt="2021-04-09T08:45:00.003" v="220" actId="20577"/>
          <ac:spMkLst>
            <pc:docMk/>
            <pc:sldMk cId="2351338424" sldId="2491"/>
            <ac:spMk id="3" creationId="{4309FE15-6386-914E-92C3-C6A388E27D17}"/>
          </ac:spMkLst>
        </pc:spChg>
        <pc:spChg chg="add del mod">
          <ac:chgData name="Eldert Grootenboer" userId="3fe8758b2c2b58d2" providerId="LiveId" clId="{EB5CAA1A-3C20-40CB-941D-E095BC15A4D7}" dt="2021-04-09T08:42:06.244" v="191" actId="6264"/>
          <ac:spMkLst>
            <pc:docMk/>
            <pc:sldMk cId="2351338424" sldId="2491"/>
            <ac:spMk id="26" creationId="{EF1E80F3-214C-47F0-B4DD-8D5D71CC5993}"/>
          </ac:spMkLst>
        </pc:spChg>
      </pc:sldChg>
      <pc:sldChg chg="modSp add mod modClrScheme chgLayout">
        <pc:chgData name="Eldert Grootenboer" userId="3fe8758b2c2b58d2" providerId="LiveId" clId="{EB5CAA1A-3C20-40CB-941D-E095BC15A4D7}" dt="2021-04-09T08:44:02.654" v="206" actId="12100"/>
        <pc:sldMkLst>
          <pc:docMk/>
          <pc:sldMk cId="2120630816" sldId="2492"/>
        </pc:sldMkLst>
        <pc:spChg chg="mod ord">
          <ac:chgData name="Eldert Grootenboer" userId="3fe8758b2c2b58d2" providerId="LiveId" clId="{EB5CAA1A-3C20-40CB-941D-E095BC15A4D7}" dt="2021-04-09T08:43:42.688" v="204" actId="700"/>
          <ac:spMkLst>
            <pc:docMk/>
            <pc:sldMk cId="2120630816" sldId="2492"/>
            <ac:spMk id="2" creationId="{00000000-0000-0000-0000-000000000000}"/>
          </ac:spMkLst>
        </pc:spChg>
        <pc:graphicFrameChg chg="mod ord">
          <ac:chgData name="Eldert Grootenboer" userId="3fe8758b2c2b58d2" providerId="LiveId" clId="{EB5CAA1A-3C20-40CB-941D-E095BC15A4D7}" dt="2021-04-09T08:44:02.654" v="206" actId="12100"/>
          <ac:graphicFrameMkLst>
            <pc:docMk/>
            <pc:sldMk cId="2120630816" sldId="2492"/>
            <ac:graphicFrameMk id="9" creationId="{656B2E98-E922-470E-85A5-4A5392B97242}"/>
          </ac:graphicFrameMkLst>
        </pc:graphicFrameChg>
      </pc:sldChg>
      <pc:sldChg chg="add">
        <pc:chgData name="Eldert Grootenboer" userId="3fe8758b2c2b58d2" providerId="LiveId" clId="{EB5CAA1A-3C20-40CB-941D-E095BC15A4D7}" dt="2021-04-09T08:12:50.638" v="1" actId="22"/>
        <pc:sldMkLst>
          <pc:docMk/>
          <pc:sldMk cId="1452687203" sldId="2076137155"/>
        </pc:sldMkLst>
      </pc:sldChg>
      <pc:sldChg chg="add">
        <pc:chgData name="Eldert Grootenboer" userId="3fe8758b2c2b58d2" providerId="LiveId" clId="{EB5CAA1A-3C20-40CB-941D-E095BC15A4D7}" dt="2021-04-09T08:26:55.432" v="76" actId="22"/>
        <pc:sldMkLst>
          <pc:docMk/>
          <pc:sldMk cId="1735894733" sldId="2076137167"/>
        </pc:sldMkLst>
      </pc:sldChg>
      <pc:sldChg chg="add">
        <pc:chgData name="Eldert Grootenboer" userId="3fe8758b2c2b58d2" providerId="LiveId" clId="{EB5CAA1A-3C20-40CB-941D-E095BC15A4D7}" dt="2021-04-09T08:26:55.432" v="76" actId="22"/>
        <pc:sldMkLst>
          <pc:docMk/>
          <pc:sldMk cId="4243516411" sldId="2076137176"/>
        </pc:sldMkLst>
      </pc:sldChg>
      <pc:sldChg chg="modSp add mod">
        <pc:chgData name="Eldert Grootenboer" userId="3fe8758b2c2b58d2" providerId="LiveId" clId="{EB5CAA1A-3C20-40CB-941D-E095BC15A4D7}" dt="2021-04-09T08:13:39.232" v="9" actId="20577"/>
        <pc:sldMkLst>
          <pc:docMk/>
          <pc:sldMk cId="1872273559" sldId="2076137177"/>
        </pc:sldMkLst>
        <pc:spChg chg="mod">
          <ac:chgData name="Eldert Grootenboer" userId="3fe8758b2c2b58d2" providerId="LiveId" clId="{EB5CAA1A-3C20-40CB-941D-E095BC15A4D7}" dt="2021-04-09T08:13:39.232" v="9" actId="20577"/>
          <ac:spMkLst>
            <pc:docMk/>
            <pc:sldMk cId="1872273559" sldId="2076137177"/>
            <ac:spMk id="4" creationId="{B15F0E40-CB2C-45A9-8481-91F276E83071}"/>
          </ac:spMkLst>
        </pc:spChg>
      </pc:sldChg>
      <pc:sldChg chg="modSp add mod">
        <pc:chgData name="Eldert Grootenboer" userId="3fe8758b2c2b58d2" providerId="LiveId" clId="{EB5CAA1A-3C20-40CB-941D-E095BC15A4D7}" dt="2021-04-09T08:13:08.116" v="3" actId="108"/>
        <pc:sldMkLst>
          <pc:docMk/>
          <pc:sldMk cId="3922678515" sldId="2076137179"/>
        </pc:sldMkLst>
        <pc:spChg chg="mod">
          <ac:chgData name="Eldert Grootenboer" userId="3fe8758b2c2b58d2" providerId="LiveId" clId="{EB5CAA1A-3C20-40CB-941D-E095BC15A4D7}" dt="2021-04-09T08:13:08.116" v="3" actId="108"/>
          <ac:spMkLst>
            <pc:docMk/>
            <pc:sldMk cId="3922678515" sldId="2076137179"/>
            <ac:spMk id="8" creationId="{3DB92500-19DC-47D6-8737-18E2B142B294}"/>
          </ac:spMkLst>
        </pc:spChg>
        <pc:spChg chg="mod">
          <ac:chgData name="Eldert Grootenboer" userId="3fe8758b2c2b58d2" providerId="LiveId" clId="{EB5CAA1A-3C20-40CB-941D-E095BC15A4D7}" dt="2021-04-09T08:13:03.048" v="2" actId="108"/>
          <ac:spMkLst>
            <pc:docMk/>
            <pc:sldMk cId="3922678515" sldId="2076137179"/>
            <ac:spMk id="16" creationId="{21E214DC-39AE-4C82-AAEF-DB7BEE6AD615}"/>
          </ac:spMkLst>
        </pc:spChg>
      </pc:sldChg>
      <pc:sldChg chg="addSp delSp modSp new mod chgLayout">
        <pc:chgData name="Eldert Grootenboer" userId="3fe8758b2c2b58d2" providerId="LiveId" clId="{EB5CAA1A-3C20-40CB-941D-E095BC15A4D7}" dt="2021-04-09T08:29:59.248" v="77" actId="6264"/>
        <pc:sldMkLst>
          <pc:docMk/>
          <pc:sldMk cId="1745991431" sldId="2076137180"/>
        </pc:sldMkLst>
        <pc:spChg chg="add del mod">
          <ac:chgData name="Eldert Grootenboer" userId="3fe8758b2c2b58d2" providerId="LiveId" clId="{EB5CAA1A-3C20-40CB-941D-E095BC15A4D7}" dt="2021-04-09T08:29:59.248" v="77" actId="6264"/>
          <ac:spMkLst>
            <pc:docMk/>
            <pc:sldMk cId="1745991431" sldId="2076137180"/>
            <ac:spMk id="2" creationId="{1B904C94-DA5F-4B96-B97F-1D18B32516A3}"/>
          </ac:spMkLst>
        </pc:spChg>
        <pc:spChg chg="del mod ord">
          <ac:chgData name="Eldert Grootenboer" userId="3fe8758b2c2b58d2" providerId="LiveId" clId="{EB5CAA1A-3C20-40CB-941D-E095BC15A4D7}" dt="2021-04-09T08:18:01.361" v="43" actId="700"/>
          <ac:spMkLst>
            <pc:docMk/>
            <pc:sldMk cId="1745991431" sldId="2076137180"/>
            <ac:spMk id="2" creationId="{D7EA563A-A153-4A74-976F-58A51BD69C9A}"/>
          </ac:spMkLst>
        </pc:spChg>
        <pc:spChg chg="add mod ord">
          <ac:chgData name="Eldert Grootenboer" userId="3fe8758b2c2b58d2" providerId="LiveId" clId="{EB5CAA1A-3C20-40CB-941D-E095BC15A4D7}" dt="2021-04-09T08:29:59.248" v="77" actId="6264"/>
          <ac:spMkLst>
            <pc:docMk/>
            <pc:sldMk cId="1745991431" sldId="2076137180"/>
            <ac:spMk id="3" creationId="{5E9927E5-3252-4554-B47C-15B6E7879064}"/>
          </ac:spMkLst>
        </pc:spChg>
      </pc:sldChg>
      <pc:sldChg chg="add mod modShow">
        <pc:chgData name="Eldert Grootenboer" userId="3fe8758b2c2b58d2" providerId="LiveId" clId="{EB5CAA1A-3C20-40CB-941D-E095BC15A4D7}" dt="2021-04-09T08:25:14.589" v="74" actId="729"/>
        <pc:sldMkLst>
          <pc:docMk/>
          <pc:sldMk cId="1441857371" sldId="2076137181"/>
        </pc:sldMkLst>
      </pc:sldChg>
      <pc:sldChg chg="addSp delSp modSp add mod setBg modClrScheme chgLayout">
        <pc:chgData name="Eldert Grootenboer" userId="3fe8758b2c2b58d2" providerId="LiveId" clId="{EB5CAA1A-3C20-40CB-941D-E095BC15A4D7}" dt="2021-04-09T08:33:11.023" v="108"/>
        <pc:sldMkLst>
          <pc:docMk/>
          <pc:sldMk cId="495586830" sldId="2076137182"/>
        </pc:sldMkLst>
        <pc:spChg chg="mod">
          <ac:chgData name="Eldert Grootenboer" userId="3fe8758b2c2b58d2" providerId="LiveId" clId="{EB5CAA1A-3C20-40CB-941D-E095BC15A4D7}" dt="2021-04-09T08:33:06.051" v="105" actId="207"/>
          <ac:spMkLst>
            <pc:docMk/>
            <pc:sldMk cId="495586830" sldId="2076137182"/>
            <ac:spMk id="2" creationId="{89FCF335-CB88-4EB5-AAAA-A85D512BC772}"/>
          </ac:spMkLst>
        </pc:spChg>
        <pc:spChg chg="add del mod ord">
          <ac:chgData name="Eldert Grootenboer" userId="3fe8758b2c2b58d2" providerId="LiveId" clId="{EB5CAA1A-3C20-40CB-941D-E095BC15A4D7}" dt="2021-04-09T08:33:07.021" v="106" actId="700"/>
          <ac:spMkLst>
            <pc:docMk/>
            <pc:sldMk cId="495586830" sldId="2076137182"/>
            <ac:spMk id="5" creationId="{7DD42E54-729F-474C-B6C5-2B4C538EA86E}"/>
          </ac:spMkLst>
        </pc:spChg>
        <pc:spChg chg="mod">
          <ac:chgData name="Eldert Grootenboer" userId="3fe8758b2c2b58d2" providerId="LiveId" clId="{EB5CAA1A-3C20-40CB-941D-E095BC15A4D7}" dt="2021-04-09T08:33:06.051" v="105" actId="207"/>
          <ac:spMkLst>
            <pc:docMk/>
            <pc:sldMk cId="495586830" sldId="2076137182"/>
            <ac:spMk id="8" creationId="{8C567603-9A3E-49C6-87A8-3F0C8A4EC179}"/>
          </ac:spMkLst>
        </pc:spChg>
        <pc:spChg chg="mod">
          <ac:chgData name="Eldert Grootenboer" userId="3fe8758b2c2b58d2" providerId="LiveId" clId="{EB5CAA1A-3C20-40CB-941D-E095BC15A4D7}" dt="2021-04-09T08:33:06.051" v="105" actId="207"/>
          <ac:spMkLst>
            <pc:docMk/>
            <pc:sldMk cId="495586830" sldId="2076137182"/>
            <ac:spMk id="9" creationId="{16B994AF-5299-4A03-9213-F2A900E96390}"/>
          </ac:spMkLst>
        </pc:spChg>
        <pc:spChg chg="mod">
          <ac:chgData name="Eldert Grootenboer" userId="3fe8758b2c2b58d2" providerId="LiveId" clId="{EB5CAA1A-3C20-40CB-941D-E095BC15A4D7}" dt="2021-04-09T08:33:06.051" v="105" actId="207"/>
          <ac:spMkLst>
            <pc:docMk/>
            <pc:sldMk cId="495586830" sldId="2076137182"/>
            <ac:spMk id="10" creationId="{6D63A889-A43E-4CCA-B9E6-0ED391B86080}"/>
          </ac:spMkLst>
        </pc:spChg>
        <pc:picChg chg="mod">
          <ac:chgData name="Eldert Grootenboer" userId="3fe8758b2c2b58d2" providerId="LiveId" clId="{EB5CAA1A-3C20-40CB-941D-E095BC15A4D7}" dt="2021-04-09T08:33:06.051" v="105" actId="207"/>
          <ac:picMkLst>
            <pc:docMk/>
            <pc:sldMk cId="495586830" sldId="2076137182"/>
            <ac:picMk id="3" creationId="{842268FB-C108-42EC-9497-2D7C3477FE63}"/>
          </ac:picMkLst>
        </pc:picChg>
        <pc:picChg chg="mod">
          <ac:chgData name="Eldert Grootenboer" userId="3fe8758b2c2b58d2" providerId="LiveId" clId="{EB5CAA1A-3C20-40CB-941D-E095BC15A4D7}" dt="2021-04-09T08:33:06.051" v="105" actId="207"/>
          <ac:picMkLst>
            <pc:docMk/>
            <pc:sldMk cId="495586830" sldId="2076137182"/>
            <ac:picMk id="4" creationId="{8D4CEE65-84F7-46EE-BE06-1C3AB0FAF35C}"/>
          </ac:picMkLst>
        </pc:picChg>
        <pc:picChg chg="mod">
          <ac:chgData name="Eldert Grootenboer" userId="3fe8758b2c2b58d2" providerId="LiveId" clId="{EB5CAA1A-3C20-40CB-941D-E095BC15A4D7}" dt="2021-04-09T08:33:06.051" v="105" actId="207"/>
          <ac:picMkLst>
            <pc:docMk/>
            <pc:sldMk cId="495586830" sldId="2076137182"/>
            <ac:picMk id="6" creationId="{48EAA8D0-05B7-46EB-B807-3B1E65FC14FC}"/>
          </ac:picMkLst>
        </pc:picChg>
        <pc:picChg chg="mod">
          <ac:chgData name="Eldert Grootenboer" userId="3fe8758b2c2b58d2" providerId="LiveId" clId="{EB5CAA1A-3C20-40CB-941D-E095BC15A4D7}" dt="2021-04-09T08:33:06.051" v="105" actId="207"/>
          <ac:picMkLst>
            <pc:docMk/>
            <pc:sldMk cId="495586830" sldId="2076137182"/>
            <ac:picMk id="7" creationId="{F9CBB3D1-CC8D-48E3-8B16-66BC3961452C}"/>
          </ac:picMkLst>
        </pc:picChg>
      </pc:sldChg>
      <pc:sldChg chg="addSp delSp modSp new mod chgLayout">
        <pc:chgData name="Eldert Grootenboer" userId="3fe8758b2c2b58d2" providerId="LiveId" clId="{EB5CAA1A-3C20-40CB-941D-E095BC15A4D7}" dt="2021-04-09T08:37:37.534" v="142" actId="20577"/>
        <pc:sldMkLst>
          <pc:docMk/>
          <pc:sldMk cId="2897729049" sldId="2076137183"/>
        </pc:sldMkLst>
        <pc:spChg chg="del mod ord">
          <ac:chgData name="Eldert Grootenboer" userId="3fe8758b2c2b58d2" providerId="LiveId" clId="{EB5CAA1A-3C20-40CB-941D-E095BC15A4D7}" dt="2021-04-09T08:37:29.481" v="138" actId="700"/>
          <ac:spMkLst>
            <pc:docMk/>
            <pc:sldMk cId="2897729049" sldId="2076137183"/>
            <ac:spMk id="2" creationId="{7B12BDFF-0DB9-4B99-8BAD-06220510BADC}"/>
          </ac:spMkLst>
        </pc:spChg>
        <pc:spChg chg="add mod ord">
          <ac:chgData name="Eldert Grootenboer" userId="3fe8758b2c2b58d2" providerId="LiveId" clId="{EB5CAA1A-3C20-40CB-941D-E095BC15A4D7}" dt="2021-04-09T08:37:37.534" v="142" actId="20577"/>
          <ac:spMkLst>
            <pc:docMk/>
            <pc:sldMk cId="2897729049" sldId="2076137183"/>
            <ac:spMk id="3" creationId="{BC5BDD41-2881-4563-8292-C043A67B7D72}"/>
          </ac:spMkLst>
        </pc:spChg>
      </pc:sldChg>
      <pc:sldChg chg="addSp delSp modSp new mod chgLayout">
        <pc:chgData name="Eldert Grootenboer" userId="3fe8758b2c2b58d2" providerId="LiveId" clId="{EB5CAA1A-3C20-40CB-941D-E095BC15A4D7}" dt="2021-04-09T08:38:35.516" v="159" actId="20577"/>
        <pc:sldMkLst>
          <pc:docMk/>
          <pc:sldMk cId="1141325467" sldId="2076137184"/>
        </pc:sldMkLst>
        <pc:spChg chg="del mod ord">
          <ac:chgData name="Eldert Grootenboer" userId="3fe8758b2c2b58d2" providerId="LiveId" clId="{EB5CAA1A-3C20-40CB-941D-E095BC15A4D7}" dt="2021-04-09T08:38:33.048" v="151" actId="700"/>
          <ac:spMkLst>
            <pc:docMk/>
            <pc:sldMk cId="1141325467" sldId="2076137184"/>
            <ac:spMk id="2" creationId="{52926083-F77F-4D2D-944F-5695195CE15F}"/>
          </ac:spMkLst>
        </pc:spChg>
        <pc:spChg chg="add mod ord">
          <ac:chgData name="Eldert Grootenboer" userId="3fe8758b2c2b58d2" providerId="LiveId" clId="{EB5CAA1A-3C20-40CB-941D-E095BC15A4D7}" dt="2021-04-09T08:38:35.516" v="159" actId="20577"/>
          <ac:spMkLst>
            <pc:docMk/>
            <pc:sldMk cId="1141325467" sldId="2076137184"/>
            <ac:spMk id="3" creationId="{FADB7D68-C0E7-4FEF-8589-9201D0A52BF1}"/>
          </ac:spMkLst>
        </pc:spChg>
      </pc:sldChg>
      <pc:sldChg chg="delSp add mod delAnim modAnim">
        <pc:chgData name="Eldert Grootenboer" userId="3fe8758b2c2b58d2" providerId="LiveId" clId="{EB5CAA1A-3C20-40CB-941D-E095BC15A4D7}" dt="2021-04-09T08:42:42.542" v="201" actId="478"/>
        <pc:sldMkLst>
          <pc:docMk/>
          <pc:sldMk cId="3819908435" sldId="2076137185"/>
        </pc:sldMkLst>
        <pc:spChg chg="del">
          <ac:chgData name="Eldert Grootenboer" userId="3fe8758b2c2b58d2" providerId="LiveId" clId="{EB5CAA1A-3C20-40CB-941D-E095BC15A4D7}" dt="2021-04-09T08:42:28.530" v="199" actId="478"/>
          <ac:spMkLst>
            <pc:docMk/>
            <pc:sldMk cId="3819908435" sldId="2076137185"/>
            <ac:spMk id="70" creationId="{8B430695-5C3A-E94F-91F7-87479A04BBEC}"/>
          </ac:spMkLst>
        </pc:spChg>
        <pc:spChg chg="del">
          <ac:chgData name="Eldert Grootenboer" userId="3fe8758b2c2b58d2" providerId="LiveId" clId="{EB5CAA1A-3C20-40CB-941D-E095BC15A4D7}" dt="2021-04-09T08:42:21.080" v="194" actId="478"/>
          <ac:spMkLst>
            <pc:docMk/>
            <pc:sldMk cId="3819908435" sldId="2076137185"/>
            <ac:spMk id="71" creationId="{518D00E5-4808-9941-8E67-D5A08368A21A}"/>
          </ac:spMkLst>
        </pc:spChg>
        <pc:spChg chg="del">
          <ac:chgData name="Eldert Grootenboer" userId="3fe8758b2c2b58d2" providerId="LiveId" clId="{EB5CAA1A-3C20-40CB-941D-E095BC15A4D7}" dt="2021-04-09T08:42:40.030" v="200" actId="478"/>
          <ac:spMkLst>
            <pc:docMk/>
            <pc:sldMk cId="3819908435" sldId="2076137185"/>
            <ac:spMk id="72" creationId="{EBE2F24E-2BA7-3340-84A7-596A9BD86F76}"/>
          </ac:spMkLst>
        </pc:spChg>
        <pc:spChg chg="del">
          <ac:chgData name="Eldert Grootenboer" userId="3fe8758b2c2b58d2" providerId="LiveId" clId="{EB5CAA1A-3C20-40CB-941D-E095BC15A4D7}" dt="2021-04-09T08:42:42.542" v="201" actId="478"/>
          <ac:spMkLst>
            <pc:docMk/>
            <pc:sldMk cId="3819908435" sldId="2076137185"/>
            <ac:spMk id="73" creationId="{BABE10EF-9012-6841-B273-370C561312AE}"/>
          </ac:spMkLst>
        </pc:spChg>
        <pc:spChg chg="del">
          <ac:chgData name="Eldert Grootenboer" userId="3fe8758b2c2b58d2" providerId="LiveId" clId="{EB5CAA1A-3C20-40CB-941D-E095BC15A4D7}" dt="2021-04-09T08:42:23.125" v="195" actId="478"/>
          <ac:spMkLst>
            <pc:docMk/>
            <pc:sldMk cId="3819908435" sldId="2076137185"/>
            <ac:spMk id="85" creationId="{200701F3-C43D-4B25-8310-849EB6D94439}"/>
          </ac:spMkLst>
        </pc:spChg>
        <pc:grpChg chg="del">
          <ac:chgData name="Eldert Grootenboer" userId="3fe8758b2c2b58d2" providerId="LiveId" clId="{EB5CAA1A-3C20-40CB-941D-E095BC15A4D7}" dt="2021-04-09T08:42:26.005" v="197" actId="478"/>
          <ac:grpSpMkLst>
            <pc:docMk/>
            <pc:sldMk cId="3819908435" sldId="2076137185"/>
            <ac:grpSpMk id="2" creationId="{4BA2A292-5A86-4530-9CA7-8C80F0194141}"/>
          </ac:grpSpMkLst>
        </pc:grpChg>
        <pc:grpChg chg="del">
          <ac:chgData name="Eldert Grootenboer" userId="3fe8758b2c2b58d2" providerId="LiveId" clId="{EB5CAA1A-3C20-40CB-941D-E095BC15A4D7}" dt="2021-04-09T08:42:24.689" v="196" actId="478"/>
          <ac:grpSpMkLst>
            <pc:docMk/>
            <pc:sldMk cId="3819908435" sldId="2076137185"/>
            <ac:grpSpMk id="21" creationId="{D75AE5AC-B92F-462C-9F9B-D0D411324C63}"/>
          </ac:grpSpMkLst>
        </pc:grpChg>
        <pc:grpChg chg="del">
          <ac:chgData name="Eldert Grootenboer" userId="3fe8758b2c2b58d2" providerId="LiveId" clId="{EB5CAA1A-3C20-40CB-941D-E095BC15A4D7}" dt="2021-04-09T08:42:19.512" v="193" actId="478"/>
          <ac:grpSpMkLst>
            <pc:docMk/>
            <pc:sldMk cId="3819908435" sldId="2076137185"/>
            <ac:grpSpMk id="32" creationId="{72BE6C9F-E70E-6846-80F2-C6697E375502}"/>
          </ac:grpSpMkLst>
        </pc:grpChg>
        <pc:grpChg chg="del">
          <ac:chgData name="Eldert Grootenboer" userId="3fe8758b2c2b58d2" providerId="LiveId" clId="{EB5CAA1A-3C20-40CB-941D-E095BC15A4D7}" dt="2021-04-09T08:42:27.532" v="198" actId="478"/>
          <ac:grpSpMkLst>
            <pc:docMk/>
            <pc:sldMk cId="3819908435" sldId="2076137185"/>
            <ac:grpSpMk id="40" creationId="{84BCFDD8-F4CB-044A-8ECE-2C700FC9528A}"/>
          </ac:grpSpMkLst>
        </pc:grpChg>
      </pc:sldChg>
      <pc:sldMasterChg chg="addSldLayout modSldLayout">
        <pc:chgData name="Eldert Grootenboer" userId="3fe8758b2c2b58d2" providerId="LiveId" clId="{EB5CAA1A-3C20-40CB-941D-E095BC15A4D7}" dt="2021-04-09T08:12:50.638" v="1" actId="22"/>
        <pc:sldMasterMkLst>
          <pc:docMk/>
          <pc:sldMasterMk cId="863222570" sldId="2147483681"/>
        </pc:sldMasterMkLst>
        <pc:sldLayoutChg chg="add mod replId">
          <pc:chgData name="Eldert Grootenboer" userId="3fe8758b2c2b58d2" providerId="LiveId" clId="{EB5CAA1A-3C20-40CB-941D-E095BC15A4D7}" dt="2021-04-09T08:12:50.638" v="1" actId="22"/>
          <pc:sldLayoutMkLst>
            <pc:docMk/>
            <pc:sldMasterMk cId="863222570" sldId="2147483681"/>
            <pc:sldLayoutMk cId="1098855301" sldId="2147483790"/>
          </pc:sldLayoutMkLst>
        </pc:sldLayoutChg>
        <pc:sldLayoutChg chg="add mod replId">
          <pc:chgData name="Eldert Grootenboer" userId="3fe8758b2c2b58d2" providerId="LiveId" clId="{EB5CAA1A-3C20-40CB-941D-E095BC15A4D7}" dt="2021-04-09T08:12:50.638" v="1" actId="22"/>
          <pc:sldLayoutMkLst>
            <pc:docMk/>
            <pc:sldMasterMk cId="863222570" sldId="2147483681"/>
            <pc:sldLayoutMk cId="1744051304" sldId="2147483791"/>
          </pc:sldLayoutMkLst>
        </pc:sldLayoutChg>
        <pc:sldLayoutChg chg="add mod replId">
          <pc:chgData name="Eldert Grootenboer" userId="3fe8758b2c2b58d2" providerId="LiveId" clId="{EB5CAA1A-3C20-40CB-941D-E095BC15A4D7}" dt="2021-04-09T08:12:50.638" v="1" actId="22"/>
          <pc:sldLayoutMkLst>
            <pc:docMk/>
            <pc:sldMasterMk cId="863222570" sldId="2147483681"/>
            <pc:sldLayoutMk cId="1308700982" sldId="2147483792"/>
          </pc:sldLayoutMkLst>
        </pc:sldLayoutChg>
      </pc:sldMasterChg>
      <pc:sldMasterChg chg="addSp addSldLayout delSldLayout modSldLayout">
        <pc:chgData name="Eldert Grootenboer" userId="3fe8758b2c2b58d2" providerId="LiveId" clId="{EB5CAA1A-3C20-40CB-941D-E095BC15A4D7}" dt="2021-04-09T08:51:43.737" v="299" actId="47"/>
        <pc:sldMasterMkLst>
          <pc:docMk/>
          <pc:sldMasterMk cId="2585713670" sldId="2147483762"/>
        </pc:sldMasterMkLst>
        <pc:grpChg chg="add">
          <ac:chgData name="Eldert Grootenboer" userId="3fe8758b2c2b58d2" providerId="LiveId" clId="{EB5CAA1A-3C20-40CB-941D-E095BC15A4D7}" dt="2021-04-09T08:12:15.168" v="0"/>
          <ac:grpSpMkLst>
            <pc:docMk/>
            <pc:sldMasterMk cId="2585713670" sldId="2147483762"/>
            <ac:grpSpMk id="5" creationId="{6F2EAD0D-D1E7-4071-888C-24FF70D0B6A3}"/>
          </ac:grpSpMkLst>
        </pc:grpChg>
        <pc:sldLayoutChg chg="addSp">
          <pc:chgData name="Eldert Grootenboer" userId="3fe8758b2c2b58d2" providerId="LiveId" clId="{EB5CAA1A-3C20-40CB-941D-E095BC15A4D7}" dt="2021-04-09T08:12:15.168" v="0"/>
          <pc:sldLayoutMkLst>
            <pc:docMk/>
            <pc:sldMasterMk cId="2585713670" sldId="2147483762"/>
            <pc:sldLayoutMk cId="67523669" sldId="2147483784"/>
          </pc:sldLayoutMkLst>
          <pc:spChg chg="add">
            <ac:chgData name="Eldert Grootenboer" userId="3fe8758b2c2b58d2" providerId="LiveId" clId="{EB5CAA1A-3C20-40CB-941D-E095BC15A4D7}" dt="2021-04-09T08:12:15.168" v="0"/>
            <ac:spMkLst>
              <pc:docMk/>
              <pc:sldMasterMk cId="2585713670" sldId="2147483762"/>
              <pc:sldLayoutMk cId="67523669" sldId="2147483784"/>
              <ac:spMk id="4" creationId="{C9322EAC-2259-4221-9C80-BC5251A3775B}"/>
            </ac:spMkLst>
          </pc:spChg>
          <pc:picChg chg="add">
            <ac:chgData name="Eldert Grootenboer" userId="3fe8758b2c2b58d2" providerId="LiveId" clId="{EB5CAA1A-3C20-40CB-941D-E095BC15A4D7}" dt="2021-04-09T08:12:15.168" v="0"/>
            <ac:picMkLst>
              <pc:docMk/>
              <pc:sldMasterMk cId="2585713670" sldId="2147483762"/>
              <pc:sldLayoutMk cId="67523669" sldId="2147483784"/>
              <ac:picMk id="5" creationId="{C7F1D913-BB7F-4D2A-A9BF-21F9EB33B2A3}"/>
            </ac:picMkLst>
          </pc:picChg>
        </pc:sldLayoutChg>
        <pc:sldLayoutChg chg="del">
          <pc:chgData name="Eldert Grootenboer" userId="3fe8758b2c2b58d2" providerId="LiveId" clId="{EB5CAA1A-3C20-40CB-941D-E095BC15A4D7}" dt="2021-04-09T08:17:33.018" v="38" actId="47"/>
          <pc:sldLayoutMkLst>
            <pc:docMk/>
            <pc:sldMasterMk cId="2585713670" sldId="2147483762"/>
            <pc:sldLayoutMk cId="3326870991" sldId="2147483786"/>
          </pc:sldLayoutMkLst>
        </pc:sldLayoutChg>
        <pc:sldLayoutChg chg="del">
          <pc:chgData name="Eldert Grootenboer" userId="3fe8758b2c2b58d2" providerId="LiveId" clId="{EB5CAA1A-3C20-40CB-941D-E095BC15A4D7}" dt="2021-04-09T08:13:58.853" v="11" actId="47"/>
          <pc:sldLayoutMkLst>
            <pc:docMk/>
            <pc:sldMasterMk cId="2585713670" sldId="2147483762"/>
            <pc:sldLayoutMk cId="655635478" sldId="2147483787"/>
          </pc:sldLayoutMkLst>
        </pc:sldLayoutChg>
        <pc:sldLayoutChg chg="del">
          <pc:chgData name="Eldert Grootenboer" userId="3fe8758b2c2b58d2" providerId="LiveId" clId="{EB5CAA1A-3C20-40CB-941D-E095BC15A4D7}" dt="2021-04-09T08:51:43.737" v="299" actId="47"/>
          <pc:sldLayoutMkLst>
            <pc:docMk/>
            <pc:sldMasterMk cId="2585713670" sldId="2147483762"/>
            <pc:sldLayoutMk cId="3211025612" sldId="2147483789"/>
          </pc:sldLayoutMkLst>
        </pc:sldLayoutChg>
        <pc:sldLayoutChg chg="add mod">
          <pc:chgData name="Eldert Grootenboer" userId="3fe8758b2c2b58d2" providerId="LiveId" clId="{EB5CAA1A-3C20-40CB-941D-E095BC15A4D7}" dt="2021-04-09T08:41:24.441" v="185" actId="22"/>
          <pc:sldLayoutMkLst>
            <pc:docMk/>
            <pc:sldMasterMk cId="2585713670" sldId="2147483762"/>
            <pc:sldLayoutMk cId="240960184" sldId="2147483796"/>
          </pc:sldLayoutMkLst>
        </pc:sldLayoutChg>
      </pc:sldMasterChg>
    </pc:docChg>
  </pc:docChgLst>
  <pc:docChgLst>
    <pc:chgData name="Eldert Grootenboer" userId="3fe8758b2c2b58d2" providerId="LiveId" clId="{5E07C0EB-C003-44DF-9AF7-BD9B846337EE}"/>
    <pc:docChg chg="delSld modSld modSection">
      <pc:chgData name="Eldert Grootenboer" userId="3fe8758b2c2b58d2" providerId="LiveId" clId="{5E07C0EB-C003-44DF-9AF7-BD9B846337EE}" dt="2019-03-30T07:26:28.284" v="1"/>
      <pc:docMkLst>
        <pc:docMk/>
      </pc:docMkLst>
      <pc:sldChg chg="modTransition">
        <pc:chgData name="Eldert Grootenboer" userId="3fe8758b2c2b58d2" providerId="LiveId" clId="{5E07C0EB-C003-44DF-9AF7-BD9B846337EE}" dt="2019-03-30T07:26:28.284" v="1"/>
        <pc:sldMkLst>
          <pc:docMk/>
          <pc:sldMk cId="432161553" sldId="280"/>
        </pc:sldMkLst>
      </pc:sldChg>
    </pc:docChg>
  </pc:docChgLst>
  <pc:docChgLst>
    <pc:chgData name="Eldert Grootenboer" userId="3fe8758b2c2b58d2" providerId="LiveId" clId="{45897FA1-1A19-41AC-9DAF-64F6ACC83477}"/>
    <pc:docChg chg="undo redo custSel mod addSld delSld modSld sldOrd delMainMaster modMainMaster addSection delSection modSection">
      <pc:chgData name="Eldert Grootenboer" userId="3fe8758b2c2b58d2" providerId="LiveId" clId="{45897FA1-1A19-41AC-9DAF-64F6ACC83477}" dt="2020-06-03T19:48:16.048" v="1448"/>
      <pc:docMkLst>
        <pc:docMk/>
      </pc:docMkLst>
      <pc:sldChg chg="addSp delSp modSp del mod">
        <pc:chgData name="Eldert Grootenboer" userId="3fe8758b2c2b58d2" providerId="LiveId" clId="{45897FA1-1A19-41AC-9DAF-64F6ACC83477}" dt="2020-06-03T11:08:31.192" v="965" actId="47"/>
        <pc:sldMkLst>
          <pc:docMk/>
          <pc:sldMk cId="3960163671" sldId="257"/>
        </pc:sldMkLst>
        <pc:spChg chg="add del mod">
          <ac:chgData name="Eldert Grootenboer" userId="3fe8758b2c2b58d2" providerId="LiveId" clId="{45897FA1-1A19-41AC-9DAF-64F6ACC83477}" dt="2020-06-03T09:16:50.579" v="202"/>
          <ac:spMkLst>
            <pc:docMk/>
            <pc:sldMk cId="3960163671" sldId="257"/>
            <ac:spMk id="2" creationId="{911B224D-B38E-41B8-BAD4-028D5990670B}"/>
          </ac:spMkLst>
        </pc:spChg>
        <pc:spChg chg="add del mod">
          <ac:chgData name="Eldert Grootenboer" userId="3fe8758b2c2b58d2" providerId="LiveId" clId="{45897FA1-1A19-41AC-9DAF-64F6ACC83477}" dt="2020-06-03T09:16:50.579" v="202"/>
          <ac:spMkLst>
            <pc:docMk/>
            <pc:sldMk cId="3960163671" sldId="257"/>
            <ac:spMk id="3" creationId="{C26F1170-70EA-49DC-A2B8-56FEA5BA371A}"/>
          </ac:spMkLst>
        </pc:spChg>
        <pc:spChg chg="add del mod">
          <ac:chgData name="Eldert Grootenboer" userId="3fe8758b2c2b58d2" providerId="LiveId" clId="{45897FA1-1A19-41AC-9DAF-64F6ACC83477}" dt="2020-06-03T09:44:23.103" v="505"/>
          <ac:spMkLst>
            <pc:docMk/>
            <pc:sldMk cId="3960163671" sldId="257"/>
            <ac:spMk id="4" creationId="{CF321998-A796-4ED6-B45A-7F99FF2AAB89}"/>
          </ac:spMkLst>
        </pc:spChg>
        <pc:spChg chg="add del mod">
          <ac:chgData name="Eldert Grootenboer" userId="3fe8758b2c2b58d2" providerId="LiveId" clId="{45897FA1-1A19-41AC-9DAF-64F6ACC83477}" dt="2020-06-03T09:44:23.103" v="505"/>
          <ac:spMkLst>
            <pc:docMk/>
            <pc:sldMk cId="3960163671" sldId="257"/>
            <ac:spMk id="5" creationId="{D534F732-4C94-4D97-95D2-DB526276114B}"/>
          </ac:spMkLst>
        </pc:spChg>
        <pc:spChg chg="add del mod">
          <ac:chgData name="Eldert Grootenboer" userId="3fe8758b2c2b58d2" providerId="LiveId" clId="{45897FA1-1A19-41AC-9DAF-64F6ACC83477}" dt="2020-06-03T09:45:03.867" v="512"/>
          <ac:spMkLst>
            <pc:docMk/>
            <pc:sldMk cId="3960163671" sldId="257"/>
            <ac:spMk id="6" creationId="{BBFAEFD8-722E-47B4-A9C6-66FDAC1CE0DD}"/>
          </ac:spMkLst>
        </pc:spChg>
        <pc:spChg chg="mod">
          <ac:chgData name="Eldert Grootenboer" userId="3fe8758b2c2b58d2" providerId="LiveId" clId="{45897FA1-1A19-41AC-9DAF-64F6ACC83477}" dt="2020-06-03T09:45:03.867" v="512"/>
          <ac:spMkLst>
            <pc:docMk/>
            <pc:sldMk cId="3960163671" sldId="257"/>
            <ac:spMk id="7" creationId="{00000000-0000-0000-0000-000000000000}"/>
          </ac:spMkLst>
        </pc:spChg>
        <pc:spChg chg="mod">
          <ac:chgData name="Eldert Grootenboer" userId="3fe8758b2c2b58d2" providerId="LiveId" clId="{45897FA1-1A19-41AC-9DAF-64F6ACC83477}" dt="2020-06-03T09:45:03.867" v="512"/>
          <ac:spMkLst>
            <pc:docMk/>
            <pc:sldMk cId="3960163671" sldId="257"/>
            <ac:spMk id="8" creationId="{00000000-0000-0000-0000-000000000000}"/>
          </ac:spMkLst>
        </pc:spChg>
        <pc:spChg chg="add del mod">
          <ac:chgData name="Eldert Grootenboer" userId="3fe8758b2c2b58d2" providerId="LiveId" clId="{45897FA1-1A19-41AC-9DAF-64F6ACC83477}" dt="2020-06-03T09:45:03.867" v="512"/>
          <ac:spMkLst>
            <pc:docMk/>
            <pc:sldMk cId="3960163671" sldId="257"/>
            <ac:spMk id="9" creationId="{9B1C6C00-2C52-468A-9D21-DB9737524B99}"/>
          </ac:spMkLst>
        </pc:spChg>
      </pc:sldChg>
      <pc:sldChg chg="addSp delSp modSp modTransition setBg modAnim">
        <pc:chgData name="Eldert Grootenboer" userId="3fe8758b2c2b58d2" providerId="LiveId" clId="{45897FA1-1A19-41AC-9DAF-64F6ACC83477}" dt="2020-06-03T13:03:30.242" v="1430"/>
        <pc:sldMkLst>
          <pc:docMk/>
          <pc:sldMk cId="3583683268" sldId="278"/>
        </pc:sldMkLst>
        <pc:spChg chg="mod">
          <ac:chgData name="Eldert Grootenboer" userId="3fe8758b2c2b58d2" providerId="LiveId" clId="{45897FA1-1A19-41AC-9DAF-64F6ACC83477}" dt="2020-06-03T09:44:23.103" v="505"/>
          <ac:spMkLst>
            <pc:docMk/>
            <pc:sldMk cId="3583683268" sldId="278"/>
            <ac:spMk id="2" creationId="{00000000-0000-0000-0000-000000000000}"/>
          </ac:spMkLst>
        </pc:spChg>
        <pc:spChg chg="add del mod">
          <ac:chgData name="Eldert Grootenboer" userId="3fe8758b2c2b58d2" providerId="LiveId" clId="{45897FA1-1A19-41AC-9DAF-64F6ACC83477}" dt="2020-06-03T09:44:23.103" v="505"/>
          <ac:spMkLst>
            <pc:docMk/>
            <pc:sldMk cId="3583683268" sldId="278"/>
            <ac:spMk id="3" creationId="{7CA5D563-15D6-41F5-A1F6-48081E47BAF3}"/>
          </ac:spMkLst>
        </pc:spChg>
        <pc:spChg chg="mod">
          <ac:chgData name="Eldert Grootenboer" userId="3fe8758b2c2b58d2" providerId="LiveId" clId="{45897FA1-1A19-41AC-9DAF-64F6ACC83477}" dt="2020-06-03T11:32:15.393" v="1061" actId="207"/>
          <ac:spMkLst>
            <pc:docMk/>
            <pc:sldMk cId="3583683268" sldId="278"/>
            <ac:spMk id="7" creationId="{00000000-0000-0000-0000-000000000000}"/>
          </ac:spMkLst>
        </pc:spChg>
        <pc:spChg chg="mod">
          <ac:chgData name="Eldert Grootenboer" userId="3fe8758b2c2b58d2" providerId="LiveId" clId="{45897FA1-1A19-41AC-9DAF-64F6ACC83477}" dt="2020-06-03T11:32:19.727" v="1062" actId="207"/>
          <ac:spMkLst>
            <pc:docMk/>
            <pc:sldMk cId="3583683268" sldId="278"/>
            <ac:spMk id="17" creationId="{00000000-0000-0000-0000-000000000000}"/>
          </ac:spMkLst>
        </pc:spChg>
        <pc:spChg chg="mod">
          <ac:chgData name="Eldert Grootenboer" userId="3fe8758b2c2b58d2" providerId="LiveId" clId="{45897FA1-1A19-41AC-9DAF-64F6ACC83477}" dt="2020-06-03T11:32:19.727" v="1062" actId="207"/>
          <ac:spMkLst>
            <pc:docMk/>
            <pc:sldMk cId="3583683268" sldId="278"/>
            <ac:spMk id="20" creationId="{00000000-0000-0000-0000-000000000000}"/>
          </ac:spMkLst>
        </pc:spChg>
      </pc:sldChg>
      <pc:sldChg chg="del">
        <pc:chgData name="Eldert Grootenboer" userId="3fe8758b2c2b58d2" providerId="LiveId" clId="{45897FA1-1A19-41AC-9DAF-64F6ACC83477}" dt="2020-06-02T07:19:38.209" v="8" actId="47"/>
        <pc:sldMkLst>
          <pc:docMk/>
          <pc:sldMk cId="432161553" sldId="280"/>
        </pc:sldMkLst>
      </pc:sldChg>
      <pc:sldChg chg="addSp delSp modSp mod modTransition setBg modClrScheme modAnim chgLayout">
        <pc:chgData name="Eldert Grootenboer" userId="3fe8758b2c2b58d2" providerId="LiveId" clId="{45897FA1-1A19-41AC-9DAF-64F6ACC83477}" dt="2020-06-03T12:49:46.132" v="1247"/>
        <pc:sldMkLst>
          <pc:docMk/>
          <pc:sldMk cId="369258262" sldId="349"/>
        </pc:sldMkLst>
        <pc:spChg chg="mod ord">
          <ac:chgData name="Eldert Grootenboer" userId="3fe8758b2c2b58d2" providerId="LiveId" clId="{45897FA1-1A19-41AC-9DAF-64F6ACC83477}" dt="2020-06-03T11:04:20.321" v="935" actId="20577"/>
          <ac:spMkLst>
            <pc:docMk/>
            <pc:sldMk cId="369258262" sldId="349"/>
            <ac:spMk id="2" creationId="{00000000-0000-0000-0000-000000000000}"/>
          </ac:spMkLst>
        </pc:spChg>
        <pc:spChg chg="mod ord">
          <ac:chgData name="Eldert Grootenboer" userId="3fe8758b2c2b58d2" providerId="LiveId" clId="{45897FA1-1A19-41AC-9DAF-64F6ACC83477}" dt="2020-06-03T11:03:03.631" v="926" actId="700"/>
          <ac:spMkLst>
            <pc:docMk/>
            <pc:sldMk cId="369258262" sldId="349"/>
            <ac:spMk id="3" creationId="{00000000-0000-0000-0000-000000000000}"/>
          </ac:spMkLst>
        </pc:spChg>
        <pc:spChg chg="add del mod">
          <ac:chgData name="Eldert Grootenboer" userId="3fe8758b2c2b58d2" providerId="LiveId" clId="{45897FA1-1A19-41AC-9DAF-64F6ACC83477}" dt="2020-06-03T09:44:23.103" v="505"/>
          <ac:spMkLst>
            <pc:docMk/>
            <pc:sldMk cId="369258262" sldId="349"/>
            <ac:spMk id="4" creationId="{5C7EE771-40A9-41F0-AE86-21E4DCE4E5B6}"/>
          </ac:spMkLst>
        </pc:spChg>
        <pc:spChg chg="add mod ord">
          <ac:chgData name="Eldert Grootenboer" userId="3fe8758b2c2b58d2" providerId="LiveId" clId="{45897FA1-1A19-41AC-9DAF-64F6ACC83477}" dt="2020-06-03T11:03:03.631" v="926" actId="700"/>
          <ac:spMkLst>
            <pc:docMk/>
            <pc:sldMk cId="369258262" sldId="349"/>
            <ac:spMk id="4" creationId="{ED3BB58F-EE82-4A05-A64F-04962320B350}"/>
          </ac:spMkLst>
        </pc:spChg>
        <pc:spChg chg="add del mod">
          <ac:chgData name="Eldert Grootenboer" userId="3fe8758b2c2b58d2" providerId="LiveId" clId="{45897FA1-1A19-41AC-9DAF-64F6ACC83477}" dt="2020-06-03T09:44:23.103" v="505"/>
          <ac:spMkLst>
            <pc:docMk/>
            <pc:sldMk cId="369258262" sldId="349"/>
            <ac:spMk id="5" creationId="{DF1C8D99-528B-40BB-98AC-AC5529D99383}"/>
          </ac:spMkLst>
        </pc:spChg>
        <pc:picChg chg="add mod">
          <ac:chgData name="Eldert Grootenboer" userId="3fe8758b2c2b58d2" providerId="LiveId" clId="{45897FA1-1A19-41AC-9DAF-64F6ACC83477}" dt="2020-06-03T11:03:24.419" v="929" actId="1076"/>
          <ac:picMkLst>
            <pc:docMk/>
            <pc:sldMk cId="369258262" sldId="349"/>
            <ac:picMk id="6" creationId="{BC554510-407B-4DB2-9CA4-51E1384BD46F}"/>
          </ac:picMkLst>
        </pc:picChg>
        <pc:picChg chg="del">
          <ac:chgData name="Eldert Grootenboer" userId="3fe8758b2c2b58d2" providerId="LiveId" clId="{45897FA1-1A19-41AC-9DAF-64F6ACC83477}" dt="2020-06-03T11:03:09.571" v="927" actId="21"/>
          <ac:picMkLst>
            <pc:docMk/>
            <pc:sldMk cId="369258262" sldId="349"/>
            <ac:picMk id="7" creationId="{C8E9994B-1046-4D01-B60F-DBFAAC430F5E}"/>
          </ac:picMkLst>
        </pc:picChg>
      </pc:sldChg>
      <pc:sldChg chg="addSp delSp modSp del">
        <pc:chgData name="Eldert Grootenboer" userId="3fe8758b2c2b58d2" providerId="LiveId" clId="{45897FA1-1A19-41AC-9DAF-64F6ACC83477}" dt="2020-06-03T10:53:02.054" v="890" actId="47"/>
        <pc:sldMkLst>
          <pc:docMk/>
          <pc:sldMk cId="3657154379" sldId="355"/>
        </pc:sldMkLst>
        <pc:spChg chg="mod">
          <ac:chgData name="Eldert Grootenboer" userId="3fe8758b2c2b58d2" providerId="LiveId" clId="{45897FA1-1A19-41AC-9DAF-64F6ACC83477}" dt="2020-06-03T09:44:23.103" v="505"/>
          <ac:spMkLst>
            <pc:docMk/>
            <pc:sldMk cId="3657154379" sldId="355"/>
            <ac:spMk id="2" creationId="{097DC9AD-003A-4A65-BEF0-F3F847567861}"/>
          </ac:spMkLst>
        </pc:spChg>
        <pc:spChg chg="add del mod">
          <ac:chgData name="Eldert Grootenboer" userId="3fe8758b2c2b58d2" providerId="LiveId" clId="{45897FA1-1A19-41AC-9DAF-64F6ACC83477}" dt="2020-06-03T09:44:23.103" v="505"/>
          <ac:spMkLst>
            <pc:docMk/>
            <pc:sldMk cId="3657154379" sldId="355"/>
            <ac:spMk id="9" creationId="{9A74E3CF-1AF9-4051-BE7E-DA1A4FCB7423}"/>
          </ac:spMkLst>
        </pc:spChg>
      </pc:sldChg>
      <pc:sldChg chg="addSp delSp modSp del">
        <pc:chgData name="Eldert Grootenboer" userId="3fe8758b2c2b58d2" providerId="LiveId" clId="{45897FA1-1A19-41AC-9DAF-64F6ACC83477}" dt="2020-06-03T11:00:05.084" v="923" actId="47"/>
        <pc:sldMkLst>
          <pc:docMk/>
          <pc:sldMk cId="1926062856" sldId="356"/>
        </pc:sldMkLst>
        <pc:spChg chg="mod">
          <ac:chgData name="Eldert Grootenboer" userId="3fe8758b2c2b58d2" providerId="LiveId" clId="{45897FA1-1A19-41AC-9DAF-64F6ACC83477}" dt="2020-06-03T09:44:23.103" v="505"/>
          <ac:spMkLst>
            <pc:docMk/>
            <pc:sldMk cId="1926062856" sldId="356"/>
            <ac:spMk id="2" creationId="{097DC9AD-003A-4A65-BEF0-F3F847567861}"/>
          </ac:spMkLst>
        </pc:spChg>
        <pc:spChg chg="add del mod">
          <ac:chgData name="Eldert Grootenboer" userId="3fe8758b2c2b58d2" providerId="LiveId" clId="{45897FA1-1A19-41AC-9DAF-64F6ACC83477}" dt="2020-06-03T09:44:23.103" v="505"/>
          <ac:spMkLst>
            <pc:docMk/>
            <pc:sldMk cId="1926062856" sldId="356"/>
            <ac:spMk id="4" creationId="{11A0DC81-83E5-4E9A-9675-F5AA9833DDFD}"/>
          </ac:spMkLst>
        </pc:spChg>
      </pc:sldChg>
      <pc:sldChg chg="addSp delSp modSp add mod modTransition setBg addAnim delAnim chgLayout">
        <pc:chgData name="Eldert Grootenboer" userId="3fe8758b2c2b58d2" providerId="LiveId" clId="{45897FA1-1A19-41AC-9DAF-64F6ACC83477}" dt="2020-06-03T19:48:16.048" v="1448"/>
        <pc:sldMkLst>
          <pc:docMk/>
          <pc:sldMk cId="2456866888" sldId="369"/>
        </pc:sldMkLst>
        <pc:spChg chg="mod ord">
          <ac:chgData name="Eldert Grootenboer" userId="3fe8758b2c2b58d2" providerId="LiveId" clId="{45897FA1-1A19-41AC-9DAF-64F6ACC83477}" dt="2020-06-03T11:10:17.822" v="968"/>
          <ac:spMkLst>
            <pc:docMk/>
            <pc:sldMk cId="2456866888" sldId="369"/>
            <ac:spMk id="2" creationId="{6C4EB684-6456-480A-A040-70225DE20336}"/>
          </ac:spMkLst>
        </pc:spChg>
        <pc:spChg chg="add del mod">
          <ac:chgData name="Eldert Grootenboer" userId="3fe8758b2c2b58d2" providerId="LiveId" clId="{45897FA1-1A19-41AC-9DAF-64F6ACC83477}" dt="2020-06-03T11:10:17.822" v="968"/>
          <ac:spMkLst>
            <pc:docMk/>
            <pc:sldMk cId="2456866888" sldId="369"/>
            <ac:spMk id="4" creationId="{D5BF7E87-5310-4B67-830C-0C33637B89A1}"/>
          </ac:spMkLst>
        </pc:spChg>
        <pc:spChg chg="mod">
          <ac:chgData name="Eldert Grootenboer" userId="3fe8758b2c2b58d2" providerId="LiveId" clId="{45897FA1-1A19-41AC-9DAF-64F6ACC83477}" dt="2020-06-03T19:48:00.320" v="1446" actId="208"/>
          <ac:spMkLst>
            <pc:docMk/>
            <pc:sldMk cId="2456866888" sldId="369"/>
            <ac:spMk id="18" creationId="{00000000-0000-0000-0000-000000000000}"/>
          </ac:spMkLst>
        </pc:spChg>
        <pc:spChg chg="mod">
          <ac:chgData name="Eldert Grootenboer" userId="3fe8758b2c2b58d2" providerId="LiveId" clId="{45897FA1-1A19-41AC-9DAF-64F6ACC83477}" dt="2020-06-03T11:12:19.278" v="979" actId="14100"/>
          <ac:spMkLst>
            <pc:docMk/>
            <pc:sldMk cId="2456866888" sldId="369"/>
            <ac:spMk id="73" creationId="{84A6685A-7A32-4317-B5B0-F183E915238D}"/>
          </ac:spMkLst>
        </pc:spChg>
        <pc:spChg chg="mod">
          <ac:chgData name="Eldert Grootenboer" userId="3fe8758b2c2b58d2" providerId="LiveId" clId="{45897FA1-1A19-41AC-9DAF-64F6ACC83477}" dt="2020-06-03T11:12:25.014" v="980" actId="14100"/>
          <ac:spMkLst>
            <pc:docMk/>
            <pc:sldMk cId="2456866888" sldId="369"/>
            <ac:spMk id="75" creationId="{96373EBD-354B-4815-B04F-8CC74FFEDAF5}"/>
          </ac:spMkLst>
        </pc:spChg>
        <pc:spChg chg="mod">
          <ac:chgData name="Eldert Grootenboer" userId="3fe8758b2c2b58d2" providerId="LiveId" clId="{45897FA1-1A19-41AC-9DAF-64F6ACC83477}" dt="2020-06-03T11:12:02.483" v="973" actId="14100"/>
          <ac:spMkLst>
            <pc:docMk/>
            <pc:sldMk cId="2456866888" sldId="369"/>
            <ac:spMk id="90" creationId="{7F8A2198-A28F-435A-BE48-DBB5A12949CF}"/>
          </ac:spMkLst>
        </pc:spChg>
        <pc:spChg chg="mod">
          <ac:chgData name="Eldert Grootenboer" userId="3fe8758b2c2b58d2" providerId="LiveId" clId="{45897FA1-1A19-41AC-9DAF-64F6ACC83477}" dt="2020-06-03T11:11:54.734" v="972" actId="14100"/>
          <ac:spMkLst>
            <pc:docMk/>
            <pc:sldMk cId="2456866888" sldId="369"/>
            <ac:spMk id="91" creationId="{3E6AC65C-01AA-40B5-BBA4-778D7A22A1A4}"/>
          </ac:spMkLst>
        </pc:spChg>
        <pc:spChg chg="mod">
          <ac:chgData name="Eldert Grootenboer" userId="3fe8758b2c2b58d2" providerId="LiveId" clId="{45897FA1-1A19-41AC-9DAF-64F6ACC83477}" dt="2020-06-03T19:48:00.320" v="1446" actId="208"/>
          <ac:spMkLst>
            <pc:docMk/>
            <pc:sldMk cId="2456866888" sldId="369"/>
            <ac:spMk id="102" creationId="{00000000-0000-0000-0000-000000000000}"/>
          </ac:spMkLst>
        </pc:spChg>
        <pc:spChg chg="mod">
          <ac:chgData name="Eldert Grootenboer" userId="3fe8758b2c2b58d2" providerId="LiveId" clId="{45897FA1-1A19-41AC-9DAF-64F6ACC83477}" dt="2020-06-03T11:12:07.782" v="975" actId="14100"/>
          <ac:spMkLst>
            <pc:docMk/>
            <pc:sldMk cId="2456866888" sldId="369"/>
            <ac:spMk id="113" creationId="{2130F499-5B43-4FBD-9F94-C6C1112C2D3D}"/>
          </ac:spMkLst>
        </pc:spChg>
        <pc:spChg chg="mod">
          <ac:chgData name="Eldert Grootenboer" userId="3fe8758b2c2b58d2" providerId="LiveId" clId="{45897FA1-1A19-41AC-9DAF-64F6ACC83477}" dt="2020-06-03T11:12:05.291" v="974" actId="14100"/>
          <ac:spMkLst>
            <pc:docMk/>
            <pc:sldMk cId="2456866888" sldId="369"/>
            <ac:spMk id="124" creationId="{FFE901EE-8500-43D9-8BCB-C7FC65DA4C5E}"/>
          </ac:spMkLst>
        </pc:spChg>
        <pc:spChg chg="mod">
          <ac:chgData name="Eldert Grootenboer" userId="3fe8758b2c2b58d2" providerId="LiveId" clId="{45897FA1-1A19-41AC-9DAF-64F6ACC83477}" dt="2020-06-03T11:12:10.854" v="976" actId="14100"/>
          <ac:spMkLst>
            <pc:docMk/>
            <pc:sldMk cId="2456866888" sldId="369"/>
            <ac:spMk id="129" creationId="{EA55A754-CBB5-4FAB-A18F-8B1AA96C67CA}"/>
          </ac:spMkLst>
        </pc:spChg>
        <pc:spChg chg="mod">
          <ac:chgData name="Eldert Grootenboer" userId="3fe8758b2c2b58d2" providerId="LiveId" clId="{45897FA1-1A19-41AC-9DAF-64F6ACC83477}" dt="2020-06-03T11:12:13.743" v="977" actId="14100"/>
          <ac:spMkLst>
            <pc:docMk/>
            <pc:sldMk cId="2456866888" sldId="369"/>
            <ac:spMk id="134" creationId="{C2D6657E-302B-4B6B-9F6E-5E65772C0B32}"/>
          </ac:spMkLst>
        </pc:spChg>
        <pc:spChg chg="mod">
          <ac:chgData name="Eldert Grootenboer" userId="3fe8758b2c2b58d2" providerId="LiveId" clId="{45897FA1-1A19-41AC-9DAF-64F6ACC83477}" dt="2020-06-03T11:12:16.339" v="978" actId="14100"/>
          <ac:spMkLst>
            <pc:docMk/>
            <pc:sldMk cId="2456866888" sldId="369"/>
            <ac:spMk id="139" creationId="{9FD3FE21-DBA9-40C7-A4FC-B4573BA37C79}"/>
          </ac:spMkLst>
        </pc:spChg>
        <pc:grpChg chg="add del">
          <ac:chgData name="Eldert Grootenboer" userId="3fe8758b2c2b58d2" providerId="LiveId" clId="{45897FA1-1A19-41AC-9DAF-64F6ACC83477}" dt="2020-06-03T19:47:47.044" v="1445" actId="478"/>
          <ac:grpSpMkLst>
            <pc:docMk/>
            <pc:sldMk cId="2456866888" sldId="369"/>
            <ac:grpSpMk id="10" creationId="{980ED750-33CC-470F-8AD2-C54213100038}"/>
          </ac:grpSpMkLst>
        </pc:grpChg>
        <pc:picChg chg="mod">
          <ac:chgData name="Eldert Grootenboer" userId="3fe8758b2c2b58d2" providerId="LiveId" clId="{45897FA1-1A19-41AC-9DAF-64F6ACC83477}" dt="2020-06-03T19:48:00.320" v="1446" actId="208"/>
          <ac:picMkLst>
            <pc:docMk/>
            <pc:sldMk cId="2456866888" sldId="369"/>
            <ac:picMk id="9" creationId="{FFBDB4FC-C8A8-4EF3-8472-50B180BEE107}"/>
          </ac:picMkLst>
        </pc:picChg>
        <pc:picChg chg="mod">
          <ac:chgData name="Eldert Grootenboer" userId="3fe8758b2c2b58d2" providerId="LiveId" clId="{45897FA1-1A19-41AC-9DAF-64F6ACC83477}" dt="2020-06-03T19:48:00.320" v="1446" actId="208"/>
          <ac:picMkLst>
            <pc:docMk/>
            <pc:sldMk cId="2456866888" sldId="369"/>
            <ac:picMk id="20"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40"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62"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70" creationId="{B723445B-457E-4887-8F39-CC90299F3B3F}"/>
          </ac:picMkLst>
        </pc:picChg>
        <pc:picChg chg="mod">
          <ac:chgData name="Eldert Grootenboer" userId="3fe8758b2c2b58d2" providerId="LiveId" clId="{45897FA1-1A19-41AC-9DAF-64F6ACC83477}" dt="2020-06-03T19:48:00.320" v="1446" actId="208"/>
          <ac:picMkLst>
            <pc:docMk/>
            <pc:sldMk cId="2456866888" sldId="369"/>
            <ac:picMk id="97"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100" creationId="{00000000-0000-0000-0000-000000000000}"/>
          </ac:picMkLst>
        </pc:picChg>
        <pc:picChg chg="mod">
          <ac:chgData name="Eldert Grootenboer" userId="3fe8758b2c2b58d2" providerId="LiveId" clId="{45897FA1-1A19-41AC-9DAF-64F6ACC83477}" dt="2020-06-03T19:48:00.320" v="1446" actId="208"/>
          <ac:picMkLst>
            <pc:docMk/>
            <pc:sldMk cId="2456866888" sldId="369"/>
            <ac:picMk id="103" creationId="{00000000-0000-0000-0000-000000000000}"/>
          </ac:picMkLst>
        </pc:picChg>
        <pc:cxnChg chg="mod">
          <ac:chgData name="Eldert Grootenboer" userId="3fe8758b2c2b58d2" providerId="LiveId" clId="{45897FA1-1A19-41AC-9DAF-64F6ACC83477}" dt="2020-06-03T19:48:00.320" v="1446" actId="208"/>
          <ac:cxnSpMkLst>
            <pc:docMk/>
            <pc:sldMk cId="2456866888" sldId="369"/>
            <ac:cxnSpMk id="58"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59"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60"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61"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76" creationId="{E48240A0-B3CA-412B-A27F-FF15BCC37C55}"/>
          </ac:cxnSpMkLst>
        </pc:cxnChg>
        <pc:cxnChg chg="mod">
          <ac:chgData name="Eldert Grootenboer" userId="3fe8758b2c2b58d2" providerId="LiveId" clId="{45897FA1-1A19-41AC-9DAF-64F6ACC83477}" dt="2020-06-03T19:48:00.320" v="1446" actId="208"/>
          <ac:cxnSpMkLst>
            <pc:docMk/>
            <pc:sldMk cId="2456866888" sldId="369"/>
            <ac:cxnSpMk id="83"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4"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5"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6"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87" creationId="{D5F31867-1621-4DDB-A97E-4BD6CDE8314B}"/>
          </ac:cxnSpMkLst>
        </pc:cxnChg>
        <pc:cxnChg chg="mod">
          <ac:chgData name="Eldert Grootenboer" userId="3fe8758b2c2b58d2" providerId="LiveId" clId="{45897FA1-1A19-41AC-9DAF-64F6ACC83477}" dt="2020-06-03T19:48:00.320" v="1446" actId="208"/>
          <ac:cxnSpMkLst>
            <pc:docMk/>
            <pc:sldMk cId="2456866888" sldId="369"/>
            <ac:cxnSpMk id="92" creationId="{00000000-0000-0000-0000-000000000000}"/>
          </ac:cxnSpMkLst>
        </pc:cxnChg>
        <pc:cxnChg chg="mod">
          <ac:chgData name="Eldert Grootenboer" userId="3fe8758b2c2b58d2" providerId="LiveId" clId="{45897FA1-1A19-41AC-9DAF-64F6ACC83477}" dt="2020-06-03T19:48:00.320" v="1446" actId="208"/>
          <ac:cxnSpMkLst>
            <pc:docMk/>
            <pc:sldMk cId="2456866888" sldId="369"/>
            <ac:cxnSpMk id="95" creationId="{D6C9ED93-ACE7-452B-9BD1-307EC6DE478C}"/>
          </ac:cxnSpMkLst>
        </pc:cxnChg>
        <pc:cxnChg chg="mod">
          <ac:chgData name="Eldert Grootenboer" userId="3fe8758b2c2b58d2" providerId="LiveId" clId="{45897FA1-1A19-41AC-9DAF-64F6ACC83477}" dt="2020-06-03T19:48:00.320" v="1446" actId="208"/>
          <ac:cxnSpMkLst>
            <pc:docMk/>
            <pc:sldMk cId="2456866888" sldId="369"/>
            <ac:cxnSpMk id="106" creationId="{1F08D022-F03C-4799-8064-D7D1BE33C799}"/>
          </ac:cxnSpMkLst>
        </pc:cxnChg>
        <pc:cxnChg chg="mod">
          <ac:chgData name="Eldert Grootenboer" userId="3fe8758b2c2b58d2" providerId="LiveId" clId="{45897FA1-1A19-41AC-9DAF-64F6ACC83477}" dt="2020-06-03T19:48:00.320" v="1446" actId="208"/>
          <ac:cxnSpMkLst>
            <pc:docMk/>
            <pc:sldMk cId="2456866888" sldId="369"/>
            <ac:cxnSpMk id="109" creationId="{666FA9CF-6CBA-44B8-87F1-92F061397F51}"/>
          </ac:cxnSpMkLst>
        </pc:cxnChg>
        <pc:cxnChg chg="mod">
          <ac:chgData name="Eldert Grootenboer" userId="3fe8758b2c2b58d2" providerId="LiveId" clId="{45897FA1-1A19-41AC-9DAF-64F6ACC83477}" dt="2020-06-03T19:47:47.044" v="1445" actId="478"/>
          <ac:cxnSpMkLst>
            <pc:docMk/>
            <pc:sldMk cId="2456866888" sldId="369"/>
            <ac:cxnSpMk id="116" creationId="{24EF2F42-CF45-4551-8894-5A5F3CE41273}"/>
          </ac:cxnSpMkLst>
        </pc:cxnChg>
        <pc:cxnChg chg="mod">
          <ac:chgData name="Eldert Grootenboer" userId="3fe8758b2c2b58d2" providerId="LiveId" clId="{45897FA1-1A19-41AC-9DAF-64F6ACC83477}" dt="2020-06-03T19:47:47.044" v="1445" actId="478"/>
          <ac:cxnSpMkLst>
            <pc:docMk/>
            <pc:sldMk cId="2456866888" sldId="369"/>
            <ac:cxnSpMk id="117" creationId="{72AC99A1-DDC2-464F-B6CA-1E0CFD1E98D6}"/>
          </ac:cxnSpMkLst>
        </pc:cxnChg>
        <pc:cxnChg chg="mod">
          <ac:chgData name="Eldert Grootenboer" userId="3fe8758b2c2b58d2" providerId="LiveId" clId="{45897FA1-1A19-41AC-9DAF-64F6ACC83477}" dt="2020-06-03T19:47:47.044" v="1445" actId="478"/>
          <ac:cxnSpMkLst>
            <pc:docMk/>
            <pc:sldMk cId="2456866888" sldId="369"/>
            <ac:cxnSpMk id="118" creationId="{2FD63B26-9C90-4206-8558-91607C52DEC6}"/>
          </ac:cxnSpMkLst>
        </pc:cxnChg>
        <pc:cxnChg chg="mod">
          <ac:chgData name="Eldert Grootenboer" userId="3fe8758b2c2b58d2" providerId="LiveId" clId="{45897FA1-1A19-41AC-9DAF-64F6ACC83477}" dt="2020-06-03T19:47:47.044" v="1445" actId="478"/>
          <ac:cxnSpMkLst>
            <pc:docMk/>
            <pc:sldMk cId="2456866888" sldId="369"/>
            <ac:cxnSpMk id="120" creationId="{42C7B498-1A99-4973-9B7C-22508EFF8996}"/>
          </ac:cxnSpMkLst>
        </pc:cxnChg>
        <pc:cxnChg chg="mod">
          <ac:chgData name="Eldert Grootenboer" userId="3fe8758b2c2b58d2" providerId="LiveId" clId="{45897FA1-1A19-41AC-9DAF-64F6ACC83477}" dt="2020-06-03T19:47:47.044" v="1445" actId="478"/>
          <ac:cxnSpMkLst>
            <pc:docMk/>
            <pc:sldMk cId="2456866888" sldId="369"/>
            <ac:cxnSpMk id="158" creationId="{6E4F3C97-7A89-4C1A-A502-2C1102CA2CB0}"/>
          </ac:cxnSpMkLst>
        </pc:cxnChg>
        <pc:cxnChg chg="mod">
          <ac:chgData name="Eldert Grootenboer" userId="3fe8758b2c2b58d2" providerId="LiveId" clId="{45897FA1-1A19-41AC-9DAF-64F6ACC83477}" dt="2020-06-03T19:47:47.044" v="1445" actId="478"/>
          <ac:cxnSpMkLst>
            <pc:docMk/>
            <pc:sldMk cId="2456866888" sldId="369"/>
            <ac:cxnSpMk id="159" creationId="{8398AFA9-9988-42C1-9E6A-B9D3A6B42105}"/>
          </ac:cxnSpMkLst>
        </pc:cxnChg>
        <pc:cxnChg chg="mod">
          <ac:chgData name="Eldert Grootenboer" userId="3fe8758b2c2b58d2" providerId="LiveId" clId="{45897FA1-1A19-41AC-9DAF-64F6ACC83477}" dt="2020-06-03T19:47:47.044" v="1445" actId="478"/>
          <ac:cxnSpMkLst>
            <pc:docMk/>
            <pc:sldMk cId="2456866888" sldId="369"/>
            <ac:cxnSpMk id="160" creationId="{5EC33676-37EA-425C-850F-6D546BDF53B2}"/>
          </ac:cxnSpMkLst>
        </pc:cxnChg>
        <pc:cxnChg chg="mod">
          <ac:chgData name="Eldert Grootenboer" userId="3fe8758b2c2b58d2" providerId="LiveId" clId="{45897FA1-1A19-41AC-9DAF-64F6ACC83477}" dt="2020-06-03T19:47:47.044" v="1445" actId="478"/>
          <ac:cxnSpMkLst>
            <pc:docMk/>
            <pc:sldMk cId="2456866888" sldId="369"/>
            <ac:cxnSpMk id="161" creationId="{56C7A67C-0092-4720-9E6F-9DA58070609A}"/>
          </ac:cxnSpMkLst>
        </pc:cxnChg>
        <pc:cxnChg chg="mod">
          <ac:chgData name="Eldert Grootenboer" userId="3fe8758b2c2b58d2" providerId="LiveId" clId="{45897FA1-1A19-41AC-9DAF-64F6ACC83477}" dt="2020-06-03T19:47:47.044" v="1445" actId="478"/>
          <ac:cxnSpMkLst>
            <pc:docMk/>
            <pc:sldMk cId="2456866888" sldId="369"/>
            <ac:cxnSpMk id="180" creationId="{C1CD5510-D09E-464D-8BA9-572F28616BE7}"/>
          </ac:cxnSpMkLst>
        </pc:cxnChg>
        <pc:cxnChg chg="mod">
          <ac:chgData name="Eldert Grootenboer" userId="3fe8758b2c2b58d2" providerId="LiveId" clId="{45897FA1-1A19-41AC-9DAF-64F6ACC83477}" dt="2020-06-03T19:47:47.044" v="1445" actId="478"/>
          <ac:cxnSpMkLst>
            <pc:docMk/>
            <pc:sldMk cId="2456866888" sldId="369"/>
            <ac:cxnSpMk id="181" creationId="{7AB02416-2D48-4EE6-B477-058E7E91D618}"/>
          </ac:cxnSpMkLst>
        </pc:cxnChg>
        <pc:cxnChg chg="mod">
          <ac:chgData name="Eldert Grootenboer" userId="3fe8758b2c2b58d2" providerId="LiveId" clId="{45897FA1-1A19-41AC-9DAF-64F6ACC83477}" dt="2020-06-03T19:47:47.044" v="1445" actId="478"/>
          <ac:cxnSpMkLst>
            <pc:docMk/>
            <pc:sldMk cId="2456866888" sldId="369"/>
            <ac:cxnSpMk id="182" creationId="{723E826F-1C28-4DB9-B817-0494D974A563}"/>
          </ac:cxnSpMkLst>
        </pc:cxnChg>
        <pc:cxnChg chg="mod">
          <ac:chgData name="Eldert Grootenboer" userId="3fe8758b2c2b58d2" providerId="LiveId" clId="{45897FA1-1A19-41AC-9DAF-64F6ACC83477}" dt="2020-06-03T19:47:47.044" v="1445" actId="478"/>
          <ac:cxnSpMkLst>
            <pc:docMk/>
            <pc:sldMk cId="2456866888" sldId="369"/>
            <ac:cxnSpMk id="183" creationId="{5E99D559-B997-4439-97FF-7E777A62C7B9}"/>
          </ac:cxnSpMkLst>
        </pc:cxnChg>
        <pc:cxnChg chg="mod">
          <ac:chgData name="Eldert Grootenboer" userId="3fe8758b2c2b58d2" providerId="LiveId" clId="{45897FA1-1A19-41AC-9DAF-64F6ACC83477}" dt="2020-06-03T19:47:47.044" v="1445" actId="478"/>
          <ac:cxnSpMkLst>
            <pc:docMk/>
            <pc:sldMk cId="2456866888" sldId="369"/>
            <ac:cxnSpMk id="184" creationId="{11DCB40E-CF95-4B06-9B14-3DB483FE4DE8}"/>
          </ac:cxnSpMkLst>
        </pc:cxnChg>
        <pc:cxnChg chg="mod">
          <ac:chgData name="Eldert Grootenboer" userId="3fe8758b2c2b58d2" providerId="LiveId" clId="{45897FA1-1A19-41AC-9DAF-64F6ACC83477}" dt="2020-06-03T19:47:47.044" v="1445" actId="478"/>
          <ac:cxnSpMkLst>
            <pc:docMk/>
            <pc:sldMk cId="2456866888" sldId="369"/>
            <ac:cxnSpMk id="185" creationId="{4EAA0719-ACFD-4F07-90B6-477FB1D569F5}"/>
          </ac:cxnSpMkLst>
        </pc:cxnChg>
        <pc:cxnChg chg="mod">
          <ac:chgData name="Eldert Grootenboer" userId="3fe8758b2c2b58d2" providerId="LiveId" clId="{45897FA1-1A19-41AC-9DAF-64F6ACC83477}" dt="2020-06-03T19:47:47.044" v="1445" actId="478"/>
          <ac:cxnSpMkLst>
            <pc:docMk/>
            <pc:sldMk cId="2456866888" sldId="369"/>
            <ac:cxnSpMk id="186" creationId="{4BD84B88-A53F-4189-92ED-7AF1F057031A}"/>
          </ac:cxnSpMkLst>
        </pc:cxnChg>
        <pc:cxnChg chg="mod">
          <ac:chgData name="Eldert Grootenboer" userId="3fe8758b2c2b58d2" providerId="LiveId" clId="{45897FA1-1A19-41AC-9DAF-64F6ACC83477}" dt="2020-06-03T19:47:47.044" v="1445" actId="478"/>
          <ac:cxnSpMkLst>
            <pc:docMk/>
            <pc:sldMk cId="2456866888" sldId="369"/>
            <ac:cxnSpMk id="187" creationId="{59B780FE-CB83-4613-AFA2-6F58894DB4B1}"/>
          </ac:cxnSpMkLst>
        </pc:cxnChg>
        <pc:cxnChg chg="mod">
          <ac:chgData name="Eldert Grootenboer" userId="3fe8758b2c2b58d2" providerId="LiveId" clId="{45897FA1-1A19-41AC-9DAF-64F6ACC83477}" dt="2020-06-03T19:48:00.320" v="1446" actId="208"/>
          <ac:cxnSpMkLst>
            <pc:docMk/>
            <pc:sldMk cId="2456866888" sldId="369"/>
            <ac:cxnSpMk id="192" creationId="{244830D7-7E1D-4BE1-94CF-8FA9B0D118CD}"/>
          </ac:cxnSpMkLst>
        </pc:cxnChg>
        <pc:cxnChg chg="mod">
          <ac:chgData name="Eldert Grootenboer" userId="3fe8758b2c2b58d2" providerId="LiveId" clId="{45897FA1-1A19-41AC-9DAF-64F6ACC83477}" dt="2020-06-03T19:47:47.044" v="1445" actId="478"/>
          <ac:cxnSpMkLst>
            <pc:docMk/>
            <pc:sldMk cId="2456866888" sldId="369"/>
            <ac:cxnSpMk id="206" creationId="{CD254612-12F6-434B-9EF2-C22FFF22C4B3}"/>
          </ac:cxnSpMkLst>
        </pc:cxnChg>
        <pc:cxnChg chg="mod">
          <ac:chgData name="Eldert Grootenboer" userId="3fe8758b2c2b58d2" providerId="LiveId" clId="{45897FA1-1A19-41AC-9DAF-64F6ACC83477}" dt="2020-06-03T19:47:47.044" v="1445" actId="478"/>
          <ac:cxnSpMkLst>
            <pc:docMk/>
            <pc:sldMk cId="2456866888" sldId="369"/>
            <ac:cxnSpMk id="209" creationId="{FB219726-765A-4BAC-ADDB-E7C116885BAB}"/>
          </ac:cxnSpMkLst>
        </pc:cxnChg>
        <pc:cxnChg chg="mod">
          <ac:chgData name="Eldert Grootenboer" userId="3fe8758b2c2b58d2" providerId="LiveId" clId="{45897FA1-1A19-41AC-9DAF-64F6ACC83477}" dt="2020-06-03T19:47:47.044" v="1445" actId="478"/>
          <ac:cxnSpMkLst>
            <pc:docMk/>
            <pc:sldMk cId="2456866888" sldId="369"/>
            <ac:cxnSpMk id="212" creationId="{A2C7B980-C9E0-4E91-ABAD-4E27E0541511}"/>
          </ac:cxnSpMkLst>
        </pc:cxnChg>
        <pc:cxnChg chg="mod">
          <ac:chgData name="Eldert Grootenboer" userId="3fe8758b2c2b58d2" providerId="LiveId" clId="{45897FA1-1A19-41AC-9DAF-64F6ACC83477}" dt="2020-06-03T19:47:47.044" v="1445" actId="478"/>
          <ac:cxnSpMkLst>
            <pc:docMk/>
            <pc:sldMk cId="2456866888" sldId="369"/>
            <ac:cxnSpMk id="215" creationId="{DC584CA3-788E-42CC-82A6-DCD87FFCA880}"/>
          </ac:cxnSpMkLst>
        </pc:cxnChg>
      </pc:sldChg>
      <pc:sldChg chg="addSp delSp modSp mod modTransition setBg chgLayout">
        <pc:chgData name="Eldert Grootenboer" userId="3fe8758b2c2b58d2" providerId="LiveId" clId="{45897FA1-1A19-41AC-9DAF-64F6ACC83477}" dt="2020-06-03T12:24:52.757" v="1134"/>
        <pc:sldMkLst>
          <pc:docMk/>
          <pc:sldMk cId="649373998" sldId="1337"/>
        </pc:sldMkLst>
        <pc:spChg chg="add del mod">
          <ac:chgData name="Eldert Grootenboer" userId="3fe8758b2c2b58d2" providerId="LiveId" clId="{45897FA1-1A19-41AC-9DAF-64F6ACC83477}" dt="2020-06-03T09:35:45.910" v="439"/>
          <ac:spMkLst>
            <pc:docMk/>
            <pc:sldMk cId="649373998" sldId="1337"/>
            <ac:spMk id="2" creationId="{21F91F30-4992-4CAB-AA68-3C6FCEECCEA1}"/>
          </ac:spMkLst>
        </pc:spChg>
        <pc:spChg chg="mod ord">
          <ac:chgData name="Eldert Grootenboer" userId="3fe8758b2c2b58d2" providerId="LiveId" clId="{45897FA1-1A19-41AC-9DAF-64F6ACC83477}" dt="2020-06-03T09:44:23.103" v="505"/>
          <ac:spMkLst>
            <pc:docMk/>
            <pc:sldMk cId="649373998" sldId="1337"/>
            <ac:spMk id="3" creationId="{6FD676AA-A7C8-42D4-80FB-2D3CF0AAE811}"/>
          </ac:spMkLst>
        </pc:spChg>
        <pc:spChg chg="add del mod">
          <ac:chgData name="Eldert Grootenboer" userId="3fe8758b2c2b58d2" providerId="LiveId" clId="{45897FA1-1A19-41AC-9DAF-64F6ACC83477}" dt="2020-06-03T09:44:23.103" v="505"/>
          <ac:spMkLst>
            <pc:docMk/>
            <pc:sldMk cId="649373998" sldId="1337"/>
            <ac:spMk id="4" creationId="{ADE16EEC-E894-4121-B4AB-92E44DAE74EB}"/>
          </ac:spMkLst>
        </pc:spChg>
      </pc:sldChg>
      <pc:sldChg chg="addSp delSp modSp mod modTransition setBg addAnim delAnim modAnim chgLayout">
        <pc:chgData name="Eldert Grootenboer" userId="3fe8758b2c2b58d2" providerId="LiveId" clId="{45897FA1-1A19-41AC-9DAF-64F6ACC83477}" dt="2020-06-03T13:02:28.368" v="1423"/>
        <pc:sldMkLst>
          <pc:docMk/>
          <pc:sldMk cId="2629230035" sldId="1355"/>
        </pc:sldMkLst>
        <pc:spChg chg="add del mod">
          <ac:chgData name="Eldert Grootenboer" userId="3fe8758b2c2b58d2" providerId="LiveId" clId="{45897FA1-1A19-41AC-9DAF-64F6ACC83477}" dt="2020-06-03T09:44:23.103" v="505"/>
          <ac:spMkLst>
            <pc:docMk/>
            <pc:sldMk cId="2629230035" sldId="1355"/>
            <ac:spMk id="2" creationId="{2A64242A-B3AF-4C6B-93DE-42F3AA89EEF6}"/>
          </ac:spMkLst>
        </pc:spChg>
        <pc:spChg chg="add del mod">
          <ac:chgData name="Eldert Grootenboer" userId="3fe8758b2c2b58d2" providerId="LiveId" clId="{45897FA1-1A19-41AC-9DAF-64F6ACC83477}" dt="2020-06-03T11:30:47.009" v="1055" actId="700"/>
          <ac:spMkLst>
            <pc:docMk/>
            <pc:sldMk cId="2629230035" sldId="1355"/>
            <ac:spMk id="6" creationId="{A0811E97-FF92-4AE8-9CE8-B0BE4CB84147}"/>
          </ac:spMkLst>
        </pc:spChg>
        <pc:spChg chg="mod ord">
          <ac:chgData name="Eldert Grootenboer" userId="3fe8758b2c2b58d2" providerId="LiveId" clId="{45897FA1-1A19-41AC-9DAF-64F6ACC83477}" dt="2020-06-03T11:30:47.009" v="1055" actId="700"/>
          <ac:spMkLst>
            <pc:docMk/>
            <pc:sldMk cId="2629230035" sldId="1355"/>
            <ac:spMk id="7" creationId="{68F29C74-49E4-41D7-B716-990750551059}"/>
          </ac:spMkLst>
        </pc:spChg>
        <pc:picChg chg="add mod">
          <ac:chgData name="Eldert Grootenboer" userId="3fe8758b2c2b58d2" providerId="LiveId" clId="{45897FA1-1A19-41AC-9DAF-64F6ACC83477}" dt="2020-06-03T12:58:21.127" v="1375" actId="571"/>
          <ac:picMkLst>
            <pc:docMk/>
            <pc:sldMk cId="2629230035" sldId="1355"/>
            <ac:picMk id="28" creationId="{A4CF4BE1-DE2B-4EAE-8E84-DA0346F26FF2}"/>
          </ac:picMkLst>
        </pc:picChg>
        <pc:picChg chg="add del mod">
          <ac:chgData name="Eldert Grootenboer" userId="3fe8758b2c2b58d2" providerId="LiveId" clId="{45897FA1-1A19-41AC-9DAF-64F6ACC83477}" dt="2020-06-03T12:58:21.127" v="1375" actId="571"/>
          <ac:picMkLst>
            <pc:docMk/>
            <pc:sldMk cId="2629230035" sldId="1355"/>
            <ac:picMk id="30" creationId="{1E599761-8BCC-43D1-9D7C-081AA6C9CD84}"/>
          </ac:picMkLst>
        </pc:picChg>
        <pc:picChg chg="add mod">
          <ac:chgData name="Eldert Grootenboer" userId="3fe8758b2c2b58d2" providerId="LiveId" clId="{45897FA1-1A19-41AC-9DAF-64F6ACC83477}" dt="2020-06-03T12:58:27.013" v="1377" actId="571"/>
          <ac:picMkLst>
            <pc:docMk/>
            <pc:sldMk cId="2629230035" sldId="1355"/>
            <ac:picMk id="38" creationId="{4D0A6B43-D3BE-4443-902B-994A447D6BC1}"/>
          </ac:picMkLst>
        </pc:picChg>
        <pc:picChg chg="add mod">
          <ac:chgData name="Eldert Grootenboer" userId="3fe8758b2c2b58d2" providerId="LiveId" clId="{45897FA1-1A19-41AC-9DAF-64F6ACC83477}" dt="2020-06-03T12:58:27.013" v="1377" actId="571"/>
          <ac:picMkLst>
            <pc:docMk/>
            <pc:sldMk cId="2629230035" sldId="1355"/>
            <ac:picMk id="40" creationId="{7C564890-A30B-4770-9745-8666BECF5744}"/>
          </ac:picMkLst>
        </pc:picChg>
        <pc:picChg chg="add mod">
          <ac:chgData name="Eldert Grootenboer" userId="3fe8758b2c2b58d2" providerId="LiveId" clId="{45897FA1-1A19-41AC-9DAF-64F6ACC83477}" dt="2020-06-03T12:58:27.013" v="1377" actId="571"/>
          <ac:picMkLst>
            <pc:docMk/>
            <pc:sldMk cId="2629230035" sldId="1355"/>
            <ac:picMk id="42" creationId="{C4A25BE0-71CE-4676-8B34-D335D83E1120}"/>
          </ac:picMkLst>
        </pc:picChg>
        <pc:picChg chg="add mod">
          <ac:chgData name="Eldert Grootenboer" userId="3fe8758b2c2b58d2" providerId="LiveId" clId="{45897FA1-1A19-41AC-9DAF-64F6ACC83477}" dt="2020-06-03T12:58:29.260" v="1379" actId="571"/>
          <ac:picMkLst>
            <pc:docMk/>
            <pc:sldMk cId="2629230035" sldId="1355"/>
            <ac:picMk id="48" creationId="{EC09C0C0-029A-4167-8084-288091233EEA}"/>
          </ac:picMkLst>
        </pc:picChg>
        <pc:picChg chg="add mod">
          <ac:chgData name="Eldert Grootenboer" userId="3fe8758b2c2b58d2" providerId="LiveId" clId="{45897FA1-1A19-41AC-9DAF-64F6ACC83477}" dt="2020-06-03T12:58:29.260" v="1379" actId="571"/>
          <ac:picMkLst>
            <pc:docMk/>
            <pc:sldMk cId="2629230035" sldId="1355"/>
            <ac:picMk id="49" creationId="{04D5776A-8A13-4155-83D5-9134F0F26A10}"/>
          </ac:picMkLst>
        </pc:picChg>
        <pc:picChg chg="add mod">
          <ac:chgData name="Eldert Grootenboer" userId="3fe8758b2c2b58d2" providerId="LiveId" clId="{45897FA1-1A19-41AC-9DAF-64F6ACC83477}" dt="2020-06-03T12:58:29.260" v="1379" actId="571"/>
          <ac:picMkLst>
            <pc:docMk/>
            <pc:sldMk cId="2629230035" sldId="1355"/>
            <ac:picMk id="50" creationId="{DA6C9089-2E5A-4E2A-9ACE-461D97D6E0BC}"/>
          </ac:picMkLst>
        </pc:picChg>
        <pc:picChg chg="add mod">
          <ac:chgData name="Eldert Grootenboer" userId="3fe8758b2c2b58d2" providerId="LiveId" clId="{45897FA1-1A19-41AC-9DAF-64F6ACC83477}" dt="2020-06-03T12:58:33.903" v="1381" actId="571"/>
          <ac:picMkLst>
            <pc:docMk/>
            <pc:sldMk cId="2629230035" sldId="1355"/>
            <ac:picMk id="55" creationId="{65A88CE5-6A19-4895-8015-7E7280153ACD}"/>
          </ac:picMkLst>
        </pc:picChg>
        <pc:picChg chg="add mod">
          <ac:chgData name="Eldert Grootenboer" userId="3fe8758b2c2b58d2" providerId="LiveId" clId="{45897FA1-1A19-41AC-9DAF-64F6ACC83477}" dt="2020-06-03T12:58:33.903" v="1381" actId="571"/>
          <ac:picMkLst>
            <pc:docMk/>
            <pc:sldMk cId="2629230035" sldId="1355"/>
            <ac:picMk id="56" creationId="{8D1692A6-8595-41C9-9140-4B662F8397F8}"/>
          </ac:picMkLst>
        </pc:picChg>
        <pc:picChg chg="add mod">
          <ac:chgData name="Eldert Grootenboer" userId="3fe8758b2c2b58d2" providerId="LiveId" clId="{45897FA1-1A19-41AC-9DAF-64F6ACC83477}" dt="2020-06-03T12:58:33.903" v="1381" actId="571"/>
          <ac:picMkLst>
            <pc:docMk/>
            <pc:sldMk cId="2629230035" sldId="1355"/>
            <ac:picMk id="57" creationId="{54055C57-05BE-4AB7-8D37-07979AE31D9D}"/>
          </ac:picMkLst>
        </pc:picChg>
        <pc:picChg chg="add mod">
          <ac:chgData name="Eldert Grootenboer" userId="3fe8758b2c2b58d2" providerId="LiveId" clId="{45897FA1-1A19-41AC-9DAF-64F6ACC83477}" dt="2020-06-03T12:58:44.400" v="1385" actId="571"/>
          <ac:picMkLst>
            <pc:docMk/>
            <pc:sldMk cId="2629230035" sldId="1355"/>
            <ac:picMk id="62" creationId="{FD0190CB-FD8F-49D6-8735-C999F79545E0}"/>
          </ac:picMkLst>
        </pc:picChg>
        <pc:picChg chg="add mod">
          <ac:chgData name="Eldert Grootenboer" userId="3fe8758b2c2b58d2" providerId="LiveId" clId="{45897FA1-1A19-41AC-9DAF-64F6ACC83477}" dt="2020-06-03T12:58:44.400" v="1385" actId="571"/>
          <ac:picMkLst>
            <pc:docMk/>
            <pc:sldMk cId="2629230035" sldId="1355"/>
            <ac:picMk id="63" creationId="{683A6F99-9D21-4E2F-A4F3-41522FC76F38}"/>
          </ac:picMkLst>
        </pc:picChg>
        <pc:picChg chg="add mod">
          <ac:chgData name="Eldert Grootenboer" userId="3fe8758b2c2b58d2" providerId="LiveId" clId="{45897FA1-1A19-41AC-9DAF-64F6ACC83477}" dt="2020-06-03T12:58:44.400" v="1385" actId="571"/>
          <ac:picMkLst>
            <pc:docMk/>
            <pc:sldMk cId="2629230035" sldId="1355"/>
            <ac:picMk id="64" creationId="{F2E62EFA-6D8D-464B-B600-6769336E58C6}"/>
          </ac:picMkLst>
        </pc:picChg>
        <pc:picChg chg="add mod">
          <ac:chgData name="Eldert Grootenboer" userId="3fe8758b2c2b58d2" providerId="LiveId" clId="{45897FA1-1A19-41AC-9DAF-64F6ACC83477}" dt="2020-06-03T12:59:19.105" v="1402" actId="571"/>
          <ac:picMkLst>
            <pc:docMk/>
            <pc:sldMk cId="2629230035" sldId="1355"/>
            <ac:picMk id="69" creationId="{2DC104E7-9DB0-4F75-A91C-E0AE6B9FF6D9}"/>
          </ac:picMkLst>
        </pc:picChg>
        <pc:picChg chg="add mod">
          <ac:chgData name="Eldert Grootenboer" userId="3fe8758b2c2b58d2" providerId="LiveId" clId="{45897FA1-1A19-41AC-9DAF-64F6ACC83477}" dt="2020-06-03T12:59:19.105" v="1402" actId="571"/>
          <ac:picMkLst>
            <pc:docMk/>
            <pc:sldMk cId="2629230035" sldId="1355"/>
            <ac:picMk id="70" creationId="{2A5BA6BB-7E12-4FA9-ABFF-DCD197365EFF}"/>
          </ac:picMkLst>
        </pc:picChg>
        <pc:picChg chg="add mod">
          <ac:chgData name="Eldert Grootenboer" userId="3fe8758b2c2b58d2" providerId="LiveId" clId="{45897FA1-1A19-41AC-9DAF-64F6ACC83477}" dt="2020-06-03T12:59:19.105" v="1402" actId="571"/>
          <ac:picMkLst>
            <pc:docMk/>
            <pc:sldMk cId="2629230035" sldId="1355"/>
            <ac:picMk id="71" creationId="{3920F81F-DC2C-4CFB-B232-98AABC5EED44}"/>
          </ac:picMkLst>
        </pc:picChg>
        <pc:cxnChg chg="add del mod">
          <ac:chgData name="Eldert Grootenboer" userId="3fe8758b2c2b58d2" providerId="LiveId" clId="{45897FA1-1A19-41AC-9DAF-64F6ACC83477}" dt="2020-06-03T12:58:21.127" v="1375" actId="571"/>
          <ac:cxnSpMkLst>
            <pc:docMk/>
            <pc:sldMk cId="2629230035" sldId="1355"/>
            <ac:cxnSpMk id="32" creationId="{028C1936-44B2-4B16-B7D3-D3096580D1A1}"/>
          </ac:cxnSpMkLst>
        </pc:cxnChg>
        <pc:cxnChg chg="add mod">
          <ac:chgData name="Eldert Grootenboer" userId="3fe8758b2c2b58d2" providerId="LiveId" clId="{45897FA1-1A19-41AC-9DAF-64F6ACC83477}" dt="2020-06-03T12:58:21.127" v="1375" actId="571"/>
          <ac:cxnSpMkLst>
            <pc:docMk/>
            <pc:sldMk cId="2629230035" sldId="1355"/>
            <ac:cxnSpMk id="34" creationId="{4BC8C660-E1CD-4966-8DB8-9DCC297A33A8}"/>
          </ac:cxnSpMkLst>
        </pc:cxnChg>
        <pc:cxnChg chg="add mod">
          <ac:chgData name="Eldert Grootenboer" userId="3fe8758b2c2b58d2" providerId="LiveId" clId="{45897FA1-1A19-41AC-9DAF-64F6ACC83477}" dt="2020-06-03T12:58:21.127" v="1375" actId="571"/>
          <ac:cxnSpMkLst>
            <pc:docMk/>
            <pc:sldMk cId="2629230035" sldId="1355"/>
            <ac:cxnSpMk id="35" creationId="{F2A3AB7E-3AA8-4F50-BC75-BFE732D3A9BD}"/>
          </ac:cxnSpMkLst>
        </pc:cxnChg>
        <pc:cxnChg chg="add mod">
          <ac:chgData name="Eldert Grootenboer" userId="3fe8758b2c2b58d2" providerId="LiveId" clId="{45897FA1-1A19-41AC-9DAF-64F6ACC83477}" dt="2020-06-03T12:58:21.127" v="1375" actId="571"/>
          <ac:cxnSpMkLst>
            <pc:docMk/>
            <pc:sldMk cId="2629230035" sldId="1355"/>
            <ac:cxnSpMk id="36" creationId="{EF2149A5-53E4-4413-AD0A-3BFDF4F953EC}"/>
          </ac:cxnSpMkLst>
        </pc:cxnChg>
        <pc:cxnChg chg="add mod">
          <ac:chgData name="Eldert Grootenboer" userId="3fe8758b2c2b58d2" providerId="LiveId" clId="{45897FA1-1A19-41AC-9DAF-64F6ACC83477}" dt="2020-06-03T12:58:27.013" v="1377" actId="571"/>
          <ac:cxnSpMkLst>
            <pc:docMk/>
            <pc:sldMk cId="2629230035" sldId="1355"/>
            <ac:cxnSpMk id="44" creationId="{8C2572D0-F1ED-40D1-A9FF-FBF6E25532AA}"/>
          </ac:cxnSpMkLst>
        </pc:cxnChg>
        <pc:cxnChg chg="add mod">
          <ac:chgData name="Eldert Grootenboer" userId="3fe8758b2c2b58d2" providerId="LiveId" clId="{45897FA1-1A19-41AC-9DAF-64F6ACC83477}" dt="2020-06-03T12:58:27.013" v="1377" actId="571"/>
          <ac:cxnSpMkLst>
            <pc:docMk/>
            <pc:sldMk cId="2629230035" sldId="1355"/>
            <ac:cxnSpMk id="45" creationId="{51E364E6-A7E5-4301-88D9-4F378B90A382}"/>
          </ac:cxnSpMkLst>
        </pc:cxnChg>
        <pc:cxnChg chg="add mod">
          <ac:chgData name="Eldert Grootenboer" userId="3fe8758b2c2b58d2" providerId="LiveId" clId="{45897FA1-1A19-41AC-9DAF-64F6ACC83477}" dt="2020-06-03T12:58:27.013" v="1377" actId="571"/>
          <ac:cxnSpMkLst>
            <pc:docMk/>
            <pc:sldMk cId="2629230035" sldId="1355"/>
            <ac:cxnSpMk id="46" creationId="{BE2A4D30-6D8D-43D3-921E-A7DB06E7BFB7}"/>
          </ac:cxnSpMkLst>
        </pc:cxnChg>
        <pc:cxnChg chg="add mod">
          <ac:chgData name="Eldert Grootenboer" userId="3fe8758b2c2b58d2" providerId="LiveId" clId="{45897FA1-1A19-41AC-9DAF-64F6ACC83477}" dt="2020-06-03T12:58:27.013" v="1377" actId="571"/>
          <ac:cxnSpMkLst>
            <pc:docMk/>
            <pc:sldMk cId="2629230035" sldId="1355"/>
            <ac:cxnSpMk id="47" creationId="{4260B62B-C1C7-402F-B73D-3DB8015B0BF3}"/>
          </ac:cxnSpMkLst>
        </pc:cxnChg>
        <pc:cxnChg chg="add mod">
          <ac:chgData name="Eldert Grootenboer" userId="3fe8758b2c2b58d2" providerId="LiveId" clId="{45897FA1-1A19-41AC-9DAF-64F6ACC83477}" dt="2020-06-03T12:58:29.260" v="1379" actId="571"/>
          <ac:cxnSpMkLst>
            <pc:docMk/>
            <pc:sldMk cId="2629230035" sldId="1355"/>
            <ac:cxnSpMk id="51" creationId="{22202CB8-BE06-4E92-B569-3845675753CA}"/>
          </ac:cxnSpMkLst>
        </pc:cxnChg>
        <pc:cxnChg chg="add mod">
          <ac:chgData name="Eldert Grootenboer" userId="3fe8758b2c2b58d2" providerId="LiveId" clId="{45897FA1-1A19-41AC-9DAF-64F6ACC83477}" dt="2020-06-03T12:58:29.260" v="1379" actId="571"/>
          <ac:cxnSpMkLst>
            <pc:docMk/>
            <pc:sldMk cId="2629230035" sldId="1355"/>
            <ac:cxnSpMk id="52" creationId="{E604661D-6C7C-415F-8FCE-C12E1F2FBE92}"/>
          </ac:cxnSpMkLst>
        </pc:cxnChg>
        <pc:cxnChg chg="add mod">
          <ac:chgData name="Eldert Grootenboer" userId="3fe8758b2c2b58d2" providerId="LiveId" clId="{45897FA1-1A19-41AC-9DAF-64F6ACC83477}" dt="2020-06-03T12:58:29.260" v="1379" actId="571"/>
          <ac:cxnSpMkLst>
            <pc:docMk/>
            <pc:sldMk cId="2629230035" sldId="1355"/>
            <ac:cxnSpMk id="53" creationId="{597D9243-9E6C-44CB-B6C0-B84EC5FDEFF3}"/>
          </ac:cxnSpMkLst>
        </pc:cxnChg>
        <pc:cxnChg chg="add mod">
          <ac:chgData name="Eldert Grootenboer" userId="3fe8758b2c2b58d2" providerId="LiveId" clId="{45897FA1-1A19-41AC-9DAF-64F6ACC83477}" dt="2020-06-03T12:58:29.260" v="1379" actId="571"/>
          <ac:cxnSpMkLst>
            <pc:docMk/>
            <pc:sldMk cId="2629230035" sldId="1355"/>
            <ac:cxnSpMk id="54" creationId="{C741E309-03AC-466F-92F9-83B76EACF56C}"/>
          </ac:cxnSpMkLst>
        </pc:cxnChg>
        <pc:cxnChg chg="add mod">
          <ac:chgData name="Eldert Grootenboer" userId="3fe8758b2c2b58d2" providerId="LiveId" clId="{45897FA1-1A19-41AC-9DAF-64F6ACC83477}" dt="2020-06-03T12:58:33.903" v="1381" actId="571"/>
          <ac:cxnSpMkLst>
            <pc:docMk/>
            <pc:sldMk cId="2629230035" sldId="1355"/>
            <ac:cxnSpMk id="58" creationId="{3F6D39F7-D8A9-4FAB-9535-F2787F39DFEB}"/>
          </ac:cxnSpMkLst>
        </pc:cxnChg>
        <pc:cxnChg chg="add mod">
          <ac:chgData name="Eldert Grootenboer" userId="3fe8758b2c2b58d2" providerId="LiveId" clId="{45897FA1-1A19-41AC-9DAF-64F6ACC83477}" dt="2020-06-03T12:58:33.903" v="1381" actId="571"/>
          <ac:cxnSpMkLst>
            <pc:docMk/>
            <pc:sldMk cId="2629230035" sldId="1355"/>
            <ac:cxnSpMk id="59" creationId="{CC35578C-EAAA-470A-9058-61E6162CF5E7}"/>
          </ac:cxnSpMkLst>
        </pc:cxnChg>
        <pc:cxnChg chg="add mod">
          <ac:chgData name="Eldert Grootenboer" userId="3fe8758b2c2b58d2" providerId="LiveId" clId="{45897FA1-1A19-41AC-9DAF-64F6ACC83477}" dt="2020-06-03T12:58:33.903" v="1381" actId="571"/>
          <ac:cxnSpMkLst>
            <pc:docMk/>
            <pc:sldMk cId="2629230035" sldId="1355"/>
            <ac:cxnSpMk id="60" creationId="{09E3B771-E5BF-49B7-8172-505DBB21D738}"/>
          </ac:cxnSpMkLst>
        </pc:cxnChg>
        <pc:cxnChg chg="add mod">
          <ac:chgData name="Eldert Grootenboer" userId="3fe8758b2c2b58d2" providerId="LiveId" clId="{45897FA1-1A19-41AC-9DAF-64F6ACC83477}" dt="2020-06-03T12:58:33.903" v="1381" actId="571"/>
          <ac:cxnSpMkLst>
            <pc:docMk/>
            <pc:sldMk cId="2629230035" sldId="1355"/>
            <ac:cxnSpMk id="61" creationId="{CB58082D-20A2-4B89-A49F-BAA0659927EB}"/>
          </ac:cxnSpMkLst>
        </pc:cxnChg>
        <pc:cxnChg chg="add mod">
          <ac:chgData name="Eldert Grootenboer" userId="3fe8758b2c2b58d2" providerId="LiveId" clId="{45897FA1-1A19-41AC-9DAF-64F6ACC83477}" dt="2020-06-03T12:58:44.400" v="1385" actId="571"/>
          <ac:cxnSpMkLst>
            <pc:docMk/>
            <pc:sldMk cId="2629230035" sldId="1355"/>
            <ac:cxnSpMk id="65" creationId="{460E45DD-4F2F-4A3D-B1A7-7F43F0069823}"/>
          </ac:cxnSpMkLst>
        </pc:cxnChg>
        <pc:cxnChg chg="add mod">
          <ac:chgData name="Eldert Grootenboer" userId="3fe8758b2c2b58d2" providerId="LiveId" clId="{45897FA1-1A19-41AC-9DAF-64F6ACC83477}" dt="2020-06-03T12:58:44.400" v="1385" actId="571"/>
          <ac:cxnSpMkLst>
            <pc:docMk/>
            <pc:sldMk cId="2629230035" sldId="1355"/>
            <ac:cxnSpMk id="66" creationId="{938F3F25-AA66-4595-A642-7FEC55FC1523}"/>
          </ac:cxnSpMkLst>
        </pc:cxnChg>
        <pc:cxnChg chg="add mod">
          <ac:chgData name="Eldert Grootenboer" userId="3fe8758b2c2b58d2" providerId="LiveId" clId="{45897FA1-1A19-41AC-9DAF-64F6ACC83477}" dt="2020-06-03T12:58:44.400" v="1385" actId="571"/>
          <ac:cxnSpMkLst>
            <pc:docMk/>
            <pc:sldMk cId="2629230035" sldId="1355"/>
            <ac:cxnSpMk id="67" creationId="{ECB97854-AE6D-449A-A8A3-2D1BB4C68679}"/>
          </ac:cxnSpMkLst>
        </pc:cxnChg>
        <pc:cxnChg chg="add mod">
          <ac:chgData name="Eldert Grootenboer" userId="3fe8758b2c2b58d2" providerId="LiveId" clId="{45897FA1-1A19-41AC-9DAF-64F6ACC83477}" dt="2020-06-03T12:58:44.400" v="1385" actId="571"/>
          <ac:cxnSpMkLst>
            <pc:docMk/>
            <pc:sldMk cId="2629230035" sldId="1355"/>
            <ac:cxnSpMk id="68" creationId="{AB81FED9-A778-4E1E-993A-779FA357AE28}"/>
          </ac:cxnSpMkLst>
        </pc:cxnChg>
        <pc:cxnChg chg="add mod">
          <ac:chgData name="Eldert Grootenboer" userId="3fe8758b2c2b58d2" providerId="LiveId" clId="{45897FA1-1A19-41AC-9DAF-64F6ACC83477}" dt="2020-06-03T12:59:19.105" v="1402" actId="571"/>
          <ac:cxnSpMkLst>
            <pc:docMk/>
            <pc:sldMk cId="2629230035" sldId="1355"/>
            <ac:cxnSpMk id="72" creationId="{D98ECB8A-D2EF-4CA8-8649-F3F12D65D605}"/>
          </ac:cxnSpMkLst>
        </pc:cxnChg>
        <pc:cxnChg chg="add mod">
          <ac:chgData name="Eldert Grootenboer" userId="3fe8758b2c2b58d2" providerId="LiveId" clId="{45897FA1-1A19-41AC-9DAF-64F6ACC83477}" dt="2020-06-03T12:59:19.105" v="1402" actId="571"/>
          <ac:cxnSpMkLst>
            <pc:docMk/>
            <pc:sldMk cId="2629230035" sldId="1355"/>
            <ac:cxnSpMk id="73" creationId="{99BF6701-9A20-4627-8A8F-0725FF9E2E52}"/>
          </ac:cxnSpMkLst>
        </pc:cxnChg>
        <pc:cxnChg chg="add mod">
          <ac:chgData name="Eldert Grootenboer" userId="3fe8758b2c2b58d2" providerId="LiveId" clId="{45897FA1-1A19-41AC-9DAF-64F6ACC83477}" dt="2020-06-03T12:59:19.105" v="1402" actId="571"/>
          <ac:cxnSpMkLst>
            <pc:docMk/>
            <pc:sldMk cId="2629230035" sldId="1355"/>
            <ac:cxnSpMk id="74" creationId="{1D213CC3-2A59-4DED-B234-4D534A1EC523}"/>
          </ac:cxnSpMkLst>
        </pc:cxnChg>
        <pc:cxnChg chg="add mod">
          <ac:chgData name="Eldert Grootenboer" userId="3fe8758b2c2b58d2" providerId="LiveId" clId="{45897FA1-1A19-41AC-9DAF-64F6ACC83477}" dt="2020-06-03T12:59:19.105" v="1402" actId="571"/>
          <ac:cxnSpMkLst>
            <pc:docMk/>
            <pc:sldMk cId="2629230035" sldId="1355"/>
            <ac:cxnSpMk id="75" creationId="{1B42CF56-57E6-4C9A-88EC-36F6B1F36100}"/>
          </ac:cxnSpMkLst>
        </pc:cxnChg>
      </pc:sldChg>
      <pc:sldChg chg="addSp delSp modSp add del mod ord modTransition setBg modClrScheme delAnim modAnim modShow chgLayout">
        <pc:chgData name="Eldert Grootenboer" userId="3fe8758b2c2b58d2" providerId="LiveId" clId="{45897FA1-1A19-41AC-9DAF-64F6ACC83477}" dt="2020-06-03T19:45:35.169" v="1442" actId="20577"/>
        <pc:sldMkLst>
          <pc:docMk/>
          <pc:sldMk cId="1948908908" sldId="1544"/>
        </pc:sldMkLst>
        <pc:spChg chg="add del mod">
          <ac:chgData name="Eldert Grootenboer" userId="3fe8758b2c2b58d2" providerId="LiveId" clId="{45897FA1-1A19-41AC-9DAF-64F6ACC83477}" dt="2020-06-03T09:44:23.103" v="505"/>
          <ac:spMkLst>
            <pc:docMk/>
            <pc:sldMk cId="1948908908" sldId="1544"/>
            <ac:spMk id="2" creationId="{510A5434-7C04-4E4C-A1D8-77AFC6B3B2D6}"/>
          </ac:spMkLst>
        </pc:spChg>
        <pc:spChg chg="add del mod">
          <ac:chgData name="Eldert Grootenboer" userId="3fe8758b2c2b58d2" providerId="LiveId" clId="{45897FA1-1A19-41AC-9DAF-64F6ACC83477}" dt="2020-06-03T10:17:01.937" v="775"/>
          <ac:spMkLst>
            <pc:docMk/>
            <pc:sldMk cId="1948908908" sldId="1544"/>
            <ac:spMk id="2" creationId="{B23CF9B0-428F-49E3-B298-B2577E58B42C}"/>
          </ac:spMkLst>
        </pc:spChg>
        <pc:spChg chg="mod ord">
          <ac:chgData name="Eldert Grootenboer" userId="3fe8758b2c2b58d2" providerId="LiveId" clId="{45897FA1-1A19-41AC-9DAF-64F6ACC83477}" dt="2020-06-03T19:45:35.169" v="1442" actId="20577"/>
          <ac:spMkLst>
            <pc:docMk/>
            <pc:sldMk cId="1948908908" sldId="1544"/>
            <ac:spMk id="3" creationId="{D250E0BD-3DAA-4106-9422-58349ED8A2E0}"/>
          </ac:spMkLst>
        </pc:spChg>
        <pc:spChg chg="add del mod">
          <ac:chgData name="Eldert Grootenboer" userId="3fe8758b2c2b58d2" providerId="LiveId" clId="{45897FA1-1A19-41AC-9DAF-64F6ACC83477}" dt="2020-06-03T10:17:01.937" v="775"/>
          <ac:spMkLst>
            <pc:docMk/>
            <pc:sldMk cId="1948908908" sldId="1544"/>
            <ac:spMk id="4" creationId="{19B79E9C-7E32-47F2-8F3E-8834A2DFD955}"/>
          </ac:spMkLst>
        </pc:spChg>
        <pc:spChg chg="add del mod">
          <ac:chgData name="Eldert Grootenboer" userId="3fe8758b2c2b58d2" providerId="LiveId" clId="{45897FA1-1A19-41AC-9DAF-64F6ACC83477}" dt="2020-06-03T09:44:23.103" v="505"/>
          <ac:spMkLst>
            <pc:docMk/>
            <pc:sldMk cId="1948908908" sldId="1544"/>
            <ac:spMk id="4" creationId="{77482BA0-D258-4A95-8FA1-A12CE4FE0F06}"/>
          </ac:spMkLst>
        </pc:spChg>
        <pc:spChg chg="del mod ord">
          <ac:chgData name="Eldert Grootenboer" userId="3fe8758b2c2b58d2" providerId="LiveId" clId="{45897FA1-1A19-41AC-9DAF-64F6ACC83477}" dt="2020-06-03T10:17:30.724" v="781" actId="478"/>
          <ac:spMkLst>
            <pc:docMk/>
            <pc:sldMk cId="1948908908" sldId="1544"/>
            <ac:spMk id="10" creationId="{1067145B-AF98-48C0-9A1B-EF16689E0A0F}"/>
          </ac:spMkLst>
        </pc:spChg>
        <pc:spChg chg="add mod">
          <ac:chgData name="Eldert Grootenboer" userId="3fe8758b2c2b58d2" providerId="LiveId" clId="{45897FA1-1A19-41AC-9DAF-64F6ACC83477}" dt="2020-06-03T11:40:55.902" v="1098" actId="164"/>
          <ac:spMkLst>
            <pc:docMk/>
            <pc:sldMk cId="1948908908" sldId="1544"/>
            <ac:spMk id="13" creationId="{632C52A5-BFB8-4351-931C-AF8A9653E64C}"/>
          </ac:spMkLst>
        </pc:spChg>
        <pc:spChg chg="mod">
          <ac:chgData name="Eldert Grootenboer" userId="3fe8758b2c2b58d2" providerId="LiveId" clId="{45897FA1-1A19-41AC-9DAF-64F6ACC83477}" dt="2020-06-03T11:41:02.500" v="1099" actId="164"/>
          <ac:spMkLst>
            <pc:docMk/>
            <pc:sldMk cId="1948908908" sldId="1544"/>
            <ac:spMk id="15" creationId="{DBA28921-D442-4922-A311-B829D0F87DAD}"/>
          </ac:spMkLst>
        </pc:spChg>
        <pc:spChg chg="mod">
          <ac:chgData name="Eldert Grootenboer" userId="3fe8758b2c2b58d2" providerId="LiveId" clId="{45897FA1-1A19-41AC-9DAF-64F6ACC83477}" dt="2020-06-03T11:41:57.653" v="1100" actId="164"/>
          <ac:spMkLst>
            <pc:docMk/>
            <pc:sldMk cId="1948908908" sldId="1544"/>
            <ac:spMk id="16" creationId="{BBF4A45A-B3A0-41FA-9180-1AC84E6E4993}"/>
          </ac:spMkLst>
        </pc:spChg>
        <pc:spChg chg="add mod">
          <ac:chgData name="Eldert Grootenboer" userId="3fe8758b2c2b58d2" providerId="LiveId" clId="{45897FA1-1A19-41AC-9DAF-64F6ACC83477}" dt="2020-06-03T11:40:44.646" v="1097" actId="571"/>
          <ac:spMkLst>
            <pc:docMk/>
            <pc:sldMk cId="1948908908" sldId="1544"/>
            <ac:spMk id="17" creationId="{B5885022-F459-4F8B-98AE-D57C3EEDD3CE}"/>
          </ac:spMkLst>
        </pc:spChg>
        <pc:grpChg chg="add mod">
          <ac:chgData name="Eldert Grootenboer" userId="3fe8758b2c2b58d2" providerId="LiveId" clId="{45897FA1-1A19-41AC-9DAF-64F6ACC83477}" dt="2020-06-03T11:40:55.902" v="1098" actId="164"/>
          <ac:grpSpMkLst>
            <pc:docMk/>
            <pc:sldMk cId="1948908908" sldId="1544"/>
            <ac:grpSpMk id="5" creationId="{0B068BDB-F524-40DD-A2C2-6E77DCEAC453}"/>
          </ac:grpSpMkLst>
        </pc:grpChg>
        <pc:grpChg chg="add mod">
          <ac:chgData name="Eldert Grootenboer" userId="3fe8758b2c2b58d2" providerId="LiveId" clId="{45897FA1-1A19-41AC-9DAF-64F6ACC83477}" dt="2020-06-03T11:41:02.500" v="1099" actId="164"/>
          <ac:grpSpMkLst>
            <pc:docMk/>
            <pc:sldMk cId="1948908908" sldId="1544"/>
            <ac:grpSpMk id="6" creationId="{D6213594-514D-47B7-99EE-FDFF15BB065C}"/>
          </ac:grpSpMkLst>
        </pc:grpChg>
        <pc:grpChg chg="add mod">
          <ac:chgData name="Eldert Grootenboer" userId="3fe8758b2c2b58d2" providerId="LiveId" clId="{45897FA1-1A19-41AC-9DAF-64F6ACC83477}" dt="2020-06-03T11:41:57.653" v="1100" actId="164"/>
          <ac:grpSpMkLst>
            <pc:docMk/>
            <pc:sldMk cId="1948908908" sldId="1544"/>
            <ac:grpSpMk id="7" creationId="{3AE36879-58B3-472C-B9B4-E05AA559FA4C}"/>
          </ac:grpSpMkLst>
        </pc:grpChg>
        <pc:grpChg chg="mod">
          <ac:chgData name="Eldert Grootenboer" userId="3fe8758b2c2b58d2" providerId="LiveId" clId="{45897FA1-1A19-41AC-9DAF-64F6ACC83477}" dt="2020-06-03T11:41:57.653" v="1100" actId="164"/>
          <ac:grpSpMkLst>
            <pc:docMk/>
            <pc:sldMk cId="1948908908" sldId="1544"/>
            <ac:grpSpMk id="20" creationId="{B6B3D71A-B455-4B21-A670-69DEB845725F}"/>
          </ac:grpSpMkLst>
        </pc:grpChg>
        <pc:picChg chg="mod">
          <ac:chgData name="Eldert Grootenboer" userId="3fe8758b2c2b58d2" providerId="LiveId" clId="{45897FA1-1A19-41AC-9DAF-64F6ACC83477}" dt="2020-06-03T11:41:02.500" v="1099" actId="164"/>
          <ac:picMkLst>
            <pc:docMk/>
            <pc:sldMk cId="1948908908" sldId="1544"/>
            <ac:picMk id="11" creationId="{285978CC-2DD8-43AC-899E-2B62E35F9BB6}"/>
          </ac:picMkLst>
        </pc:picChg>
        <pc:picChg chg="add mod">
          <ac:chgData name="Eldert Grootenboer" userId="3fe8758b2c2b58d2" providerId="LiveId" clId="{45897FA1-1A19-41AC-9DAF-64F6ACC83477}" dt="2020-06-03T11:40:44.646" v="1097" actId="571"/>
          <ac:picMkLst>
            <pc:docMk/>
            <pc:sldMk cId="1948908908" sldId="1544"/>
            <ac:picMk id="14" creationId="{47896451-2FA5-4505-899E-9BC8E45A43ED}"/>
          </ac:picMkLst>
        </pc:picChg>
        <pc:picChg chg="mod">
          <ac:chgData name="Eldert Grootenboer" userId="3fe8758b2c2b58d2" providerId="LiveId" clId="{45897FA1-1A19-41AC-9DAF-64F6ACC83477}" dt="2020-06-03T11:40:55.902" v="1098" actId="164"/>
          <ac:picMkLst>
            <pc:docMk/>
            <pc:sldMk cId="1948908908" sldId="1544"/>
            <ac:picMk id="2058" creationId="{1CC27EF4-BEF9-42D2-821E-A1F6C6C7C10E}"/>
          </ac:picMkLst>
        </pc:picChg>
      </pc:sldChg>
      <pc:sldChg chg="addSp delSp modSp mod modTransition modClrScheme chgLayout">
        <pc:chgData name="Eldert Grootenboer" userId="3fe8758b2c2b58d2" providerId="LiveId" clId="{45897FA1-1A19-41AC-9DAF-64F6ACC83477}" dt="2020-06-03T12:24:52.757" v="1134"/>
        <pc:sldMkLst>
          <pc:docMk/>
          <pc:sldMk cId="2360567870" sldId="1545"/>
        </pc:sldMkLst>
        <pc:spChg chg="add del mod">
          <ac:chgData name="Eldert Grootenboer" userId="3fe8758b2c2b58d2" providerId="LiveId" clId="{45897FA1-1A19-41AC-9DAF-64F6ACC83477}" dt="2020-06-03T10:16:25.718" v="760"/>
          <ac:spMkLst>
            <pc:docMk/>
            <pc:sldMk cId="2360567870" sldId="1545"/>
            <ac:spMk id="2" creationId="{3BA5F17D-7CB2-43E9-A7A4-F904554E9DBD}"/>
          </ac:spMkLst>
        </pc:spChg>
        <pc:spChg chg="add del mod">
          <ac:chgData name="Eldert Grootenboer" userId="3fe8758b2c2b58d2" providerId="LiveId" clId="{45897FA1-1A19-41AC-9DAF-64F6ACC83477}" dt="2020-06-03T09:44:23.103" v="505"/>
          <ac:spMkLst>
            <pc:docMk/>
            <pc:sldMk cId="2360567870" sldId="1545"/>
            <ac:spMk id="2" creationId="{641DCBD4-3CD3-4171-A6F2-144F70598D79}"/>
          </ac:spMkLst>
        </pc:spChg>
        <pc:spChg chg="mod ord">
          <ac:chgData name="Eldert Grootenboer" userId="3fe8758b2c2b58d2" providerId="LiveId" clId="{45897FA1-1A19-41AC-9DAF-64F6ACC83477}" dt="2020-06-03T10:16:29.891" v="763" actId="700"/>
          <ac:spMkLst>
            <pc:docMk/>
            <pc:sldMk cId="2360567870" sldId="1545"/>
            <ac:spMk id="3" creationId="{EDF0B663-4CCA-4ADB-89E8-E9CC0D6A5206}"/>
          </ac:spMkLst>
        </pc:spChg>
      </pc:sldChg>
      <pc:sldChg chg="addSp delSp modSp mod modTransition modClrScheme chgLayout">
        <pc:chgData name="Eldert Grootenboer" userId="3fe8758b2c2b58d2" providerId="LiveId" clId="{45897FA1-1A19-41AC-9DAF-64F6ACC83477}" dt="2020-06-03T12:24:52.757" v="1134"/>
        <pc:sldMkLst>
          <pc:docMk/>
          <pc:sldMk cId="1528354231" sldId="1546"/>
        </pc:sldMkLst>
        <pc:spChg chg="mod ord">
          <ac:chgData name="Eldert Grootenboer" userId="3fe8758b2c2b58d2" providerId="LiveId" clId="{45897FA1-1A19-41AC-9DAF-64F6ACC83477}" dt="2020-06-03T11:01:03.769" v="924" actId="700"/>
          <ac:spMkLst>
            <pc:docMk/>
            <pc:sldMk cId="1528354231" sldId="1546"/>
            <ac:spMk id="2" creationId="{39AF23F7-6C5C-447D-A883-5D060C643E1A}"/>
          </ac:spMkLst>
        </pc:spChg>
        <pc:spChg chg="add del mod">
          <ac:chgData name="Eldert Grootenboer" userId="3fe8758b2c2b58d2" providerId="LiveId" clId="{45897FA1-1A19-41AC-9DAF-64F6ACC83477}" dt="2020-06-03T09:44:23.103" v="505"/>
          <ac:spMkLst>
            <pc:docMk/>
            <pc:sldMk cId="1528354231" sldId="1546"/>
            <ac:spMk id="3" creationId="{88EA9C68-F353-4AFB-815F-5D53C05217E5}"/>
          </ac:spMkLst>
        </pc:spChg>
      </pc:sldChg>
      <pc:sldChg chg="addSp delSp modSp mod modTransition modClrScheme chgLayout">
        <pc:chgData name="Eldert Grootenboer" userId="3fe8758b2c2b58d2" providerId="LiveId" clId="{45897FA1-1A19-41AC-9DAF-64F6ACC83477}" dt="2020-06-03T12:24:52.757" v="1134"/>
        <pc:sldMkLst>
          <pc:docMk/>
          <pc:sldMk cId="1000985770" sldId="1547"/>
        </pc:sldMkLst>
        <pc:spChg chg="mod ord">
          <ac:chgData name="Eldert Grootenboer" userId="3fe8758b2c2b58d2" providerId="LiveId" clId="{45897FA1-1A19-41AC-9DAF-64F6ACC83477}" dt="2020-06-03T11:01:22.899" v="925" actId="700"/>
          <ac:spMkLst>
            <pc:docMk/>
            <pc:sldMk cId="1000985770" sldId="1547"/>
            <ac:spMk id="2" creationId="{0AAC3CCD-B202-468A-BA18-581C33E7CD34}"/>
          </ac:spMkLst>
        </pc:spChg>
        <pc:spChg chg="add del mod">
          <ac:chgData name="Eldert Grootenboer" userId="3fe8758b2c2b58d2" providerId="LiveId" clId="{45897FA1-1A19-41AC-9DAF-64F6ACC83477}" dt="2020-06-03T09:44:23.103" v="505"/>
          <ac:spMkLst>
            <pc:docMk/>
            <pc:sldMk cId="1000985770" sldId="1547"/>
            <ac:spMk id="3" creationId="{4643B180-FCAE-4026-B268-96845ACB7EBB}"/>
          </ac:spMkLst>
        </pc:spChg>
      </pc:sldChg>
      <pc:sldChg chg="addSp delSp modSp mod modTransition modClrScheme chgLayout">
        <pc:chgData name="Eldert Grootenboer" userId="3fe8758b2c2b58d2" providerId="LiveId" clId="{45897FA1-1A19-41AC-9DAF-64F6ACC83477}" dt="2020-06-03T12:24:52.757" v="1134"/>
        <pc:sldMkLst>
          <pc:docMk/>
          <pc:sldMk cId="2783293209" sldId="1548"/>
        </pc:sldMkLst>
        <pc:spChg chg="mod ord">
          <ac:chgData name="Eldert Grootenboer" userId="3fe8758b2c2b58d2" providerId="LiveId" clId="{45897FA1-1A19-41AC-9DAF-64F6ACC83477}" dt="2020-06-03T11:21:27.661" v="1011" actId="700"/>
          <ac:spMkLst>
            <pc:docMk/>
            <pc:sldMk cId="2783293209" sldId="1548"/>
            <ac:spMk id="2" creationId="{18028506-8431-4A16-B367-DF989DAD4207}"/>
          </ac:spMkLst>
        </pc:spChg>
        <pc:spChg chg="add del mod">
          <ac:chgData name="Eldert Grootenboer" userId="3fe8758b2c2b58d2" providerId="LiveId" clId="{45897FA1-1A19-41AC-9DAF-64F6ACC83477}" dt="2020-06-03T09:44:23.103" v="505"/>
          <ac:spMkLst>
            <pc:docMk/>
            <pc:sldMk cId="2783293209" sldId="1548"/>
            <ac:spMk id="3" creationId="{1979FEB8-D0F9-41CD-8595-680DCB468AFA}"/>
          </ac:spMkLst>
        </pc:spChg>
      </pc:sldChg>
      <pc:sldChg chg="addSp delSp modSp mod modTransition modClrScheme chgLayout">
        <pc:chgData name="Eldert Grootenboer" userId="3fe8758b2c2b58d2" providerId="LiveId" clId="{45897FA1-1A19-41AC-9DAF-64F6ACC83477}" dt="2020-06-03T12:24:52.757" v="1134"/>
        <pc:sldMkLst>
          <pc:docMk/>
          <pc:sldMk cId="3073800531" sldId="1549"/>
        </pc:sldMkLst>
        <pc:spChg chg="mod ord">
          <ac:chgData name="Eldert Grootenboer" userId="3fe8758b2c2b58d2" providerId="LiveId" clId="{45897FA1-1A19-41AC-9DAF-64F6ACC83477}" dt="2020-06-03T11:31:04.311" v="1057" actId="700"/>
          <ac:spMkLst>
            <pc:docMk/>
            <pc:sldMk cId="3073800531" sldId="1549"/>
            <ac:spMk id="2" creationId="{18D88CAF-5C32-4624-B498-7F707B0D6FF3}"/>
          </ac:spMkLst>
        </pc:spChg>
        <pc:spChg chg="add del mod">
          <ac:chgData name="Eldert Grootenboer" userId="3fe8758b2c2b58d2" providerId="LiveId" clId="{45897FA1-1A19-41AC-9DAF-64F6ACC83477}" dt="2020-06-03T09:44:23.103" v="505"/>
          <ac:spMkLst>
            <pc:docMk/>
            <pc:sldMk cId="3073800531" sldId="1549"/>
            <ac:spMk id="3" creationId="{0AA2B0EF-86E0-4A07-9925-46BD318EA516}"/>
          </ac:spMkLst>
        </pc:spChg>
      </pc:sldChg>
      <pc:sldChg chg="addSp delSp modSp mod modTransition modClrScheme chgLayout">
        <pc:chgData name="Eldert Grootenboer" userId="3fe8758b2c2b58d2" providerId="LiveId" clId="{45897FA1-1A19-41AC-9DAF-64F6ACC83477}" dt="2020-06-03T12:24:52.757" v="1134"/>
        <pc:sldMkLst>
          <pc:docMk/>
          <pc:sldMk cId="564304858" sldId="1552"/>
        </pc:sldMkLst>
        <pc:spChg chg="mod ord">
          <ac:chgData name="Eldert Grootenboer" userId="3fe8758b2c2b58d2" providerId="LiveId" clId="{45897FA1-1A19-41AC-9DAF-64F6ACC83477}" dt="2020-06-03T10:16:28.966" v="762" actId="700"/>
          <ac:spMkLst>
            <pc:docMk/>
            <pc:sldMk cId="564304858" sldId="1552"/>
            <ac:spMk id="2" creationId="{A2C82264-4B7C-4679-940E-1057C36CACFF}"/>
          </ac:spMkLst>
        </pc:spChg>
        <pc:spChg chg="add del mod">
          <ac:chgData name="Eldert Grootenboer" userId="3fe8758b2c2b58d2" providerId="LiveId" clId="{45897FA1-1A19-41AC-9DAF-64F6ACC83477}" dt="2020-06-03T09:44:23.103" v="505"/>
          <ac:spMkLst>
            <pc:docMk/>
            <pc:sldMk cId="564304858" sldId="1552"/>
            <ac:spMk id="3" creationId="{5675873A-16BB-4420-9FDC-B07F9B01E70A}"/>
          </ac:spMkLst>
        </pc:spChg>
        <pc:spChg chg="add del mod">
          <ac:chgData name="Eldert Grootenboer" userId="3fe8758b2c2b58d2" providerId="LiveId" clId="{45897FA1-1A19-41AC-9DAF-64F6ACC83477}" dt="2020-06-03T10:16:27.331" v="761"/>
          <ac:spMkLst>
            <pc:docMk/>
            <pc:sldMk cId="564304858" sldId="1552"/>
            <ac:spMk id="3" creationId="{DEE29495-6646-4558-85CB-EFC7766FA8B0}"/>
          </ac:spMkLst>
        </pc:spChg>
      </pc:sldChg>
      <pc:sldChg chg="modSp del">
        <pc:chgData name="Eldert Grootenboer" userId="3fe8758b2c2b58d2" providerId="LiveId" clId="{45897FA1-1A19-41AC-9DAF-64F6ACC83477}" dt="2020-06-03T09:13:02.711" v="155" actId="47"/>
        <pc:sldMkLst>
          <pc:docMk/>
          <pc:sldMk cId="3010372474" sldId="1553"/>
        </pc:sldMkLst>
        <pc:spChg chg="mod">
          <ac:chgData name="Eldert Grootenboer" userId="3fe8758b2c2b58d2" providerId="LiveId" clId="{45897FA1-1A19-41AC-9DAF-64F6ACC83477}" dt="2020-06-03T09:11:30.506" v="152" actId="207"/>
          <ac:spMkLst>
            <pc:docMk/>
            <pc:sldMk cId="3010372474" sldId="1553"/>
            <ac:spMk id="27" creationId="{00000000-0000-0000-0000-000000000000}"/>
          </ac:spMkLst>
        </pc:spChg>
      </pc:sldChg>
      <pc:sldChg chg="modSp del">
        <pc:chgData name="Eldert Grootenboer" userId="3fe8758b2c2b58d2" providerId="LiveId" clId="{45897FA1-1A19-41AC-9DAF-64F6ACC83477}" dt="2020-06-03T09:13:02.711" v="155" actId="47"/>
        <pc:sldMkLst>
          <pc:docMk/>
          <pc:sldMk cId="3581665344" sldId="1554"/>
        </pc:sldMkLst>
        <pc:spChg chg="mod">
          <ac:chgData name="Eldert Grootenboer" userId="3fe8758b2c2b58d2" providerId="LiveId" clId="{45897FA1-1A19-41AC-9DAF-64F6ACC83477}" dt="2020-06-03T09:11:37.016" v="153" actId="207"/>
          <ac:spMkLst>
            <pc:docMk/>
            <pc:sldMk cId="3581665344" sldId="1554"/>
            <ac:spMk id="28" creationId="{00000000-0000-0000-0000-000000000000}"/>
          </ac:spMkLst>
        </pc:spChg>
      </pc:sldChg>
      <pc:sldChg chg="del">
        <pc:chgData name="Eldert Grootenboer" userId="3fe8758b2c2b58d2" providerId="LiveId" clId="{45897FA1-1A19-41AC-9DAF-64F6ACC83477}" dt="2020-06-03T09:13:02.711" v="155" actId="47"/>
        <pc:sldMkLst>
          <pc:docMk/>
          <pc:sldMk cId="1446638509" sldId="1555"/>
        </pc:sldMkLst>
      </pc:sldChg>
      <pc:sldChg chg="del">
        <pc:chgData name="Eldert Grootenboer" userId="3fe8758b2c2b58d2" providerId="LiveId" clId="{45897FA1-1A19-41AC-9DAF-64F6ACC83477}" dt="2020-06-03T09:13:02.711" v="155" actId="47"/>
        <pc:sldMkLst>
          <pc:docMk/>
          <pc:sldMk cId="2965435736" sldId="1556"/>
        </pc:sldMkLst>
      </pc:sldChg>
      <pc:sldChg chg="addSp delSp modSp mod modTransition setBg chgLayout">
        <pc:chgData name="Eldert Grootenboer" userId="3fe8758b2c2b58d2" providerId="LiveId" clId="{45897FA1-1A19-41AC-9DAF-64F6ACC83477}" dt="2020-06-03T12:24:52.757" v="1134"/>
        <pc:sldMkLst>
          <pc:docMk/>
          <pc:sldMk cId="1646089055" sldId="1569"/>
        </pc:sldMkLst>
        <pc:spChg chg="add del mod ord">
          <ac:chgData name="Eldert Grootenboer" userId="3fe8758b2c2b58d2" providerId="LiveId" clId="{45897FA1-1A19-41AC-9DAF-64F6ACC83477}" dt="2020-06-03T10:22:16.513" v="812" actId="700"/>
          <ac:spMkLst>
            <pc:docMk/>
            <pc:sldMk cId="1646089055" sldId="1569"/>
            <ac:spMk id="2" creationId="{6F51F0AC-3D06-4873-81FB-6DDD4D5AA39B}"/>
          </ac:spMkLst>
        </pc:spChg>
        <pc:spChg chg="add del mod">
          <ac:chgData name="Eldert Grootenboer" userId="3fe8758b2c2b58d2" providerId="LiveId" clId="{45897FA1-1A19-41AC-9DAF-64F6ACC83477}" dt="2020-06-03T10:22:16.513" v="812" actId="700"/>
          <ac:spMkLst>
            <pc:docMk/>
            <pc:sldMk cId="1646089055" sldId="1569"/>
            <ac:spMk id="4" creationId="{E2F34BEE-4457-473F-B398-5B1AE5771E8D}"/>
          </ac:spMkLst>
        </pc:spChg>
        <pc:spChg chg="del">
          <ac:chgData name="Eldert Grootenboer" userId="3fe8758b2c2b58d2" providerId="LiveId" clId="{45897FA1-1A19-41AC-9DAF-64F6ACC83477}" dt="2020-06-03T10:22:30.154" v="817" actId="478"/>
          <ac:spMkLst>
            <pc:docMk/>
            <pc:sldMk cId="1646089055" sldId="1569"/>
            <ac:spMk id="5" creationId="{00000000-0000-0000-0000-000000000000}"/>
          </ac:spMkLst>
        </pc:spChg>
        <pc:spChg chg="mod ord">
          <ac:chgData name="Eldert Grootenboer" userId="3fe8758b2c2b58d2" providerId="LiveId" clId="{45897FA1-1A19-41AC-9DAF-64F6ACC83477}" dt="2020-06-03T10:24:46.264" v="823" actId="26606"/>
          <ac:spMkLst>
            <pc:docMk/>
            <pc:sldMk cId="1646089055" sldId="1569"/>
            <ac:spMk id="6" creationId="{00000000-0000-0000-0000-000000000000}"/>
          </ac:spMkLst>
        </pc:spChg>
        <pc:spChg chg="del mod">
          <ac:chgData name="Eldert Grootenboer" userId="3fe8758b2c2b58d2" providerId="LiveId" clId="{45897FA1-1A19-41AC-9DAF-64F6ACC83477}" dt="2020-06-03T10:22:33.782" v="819" actId="478"/>
          <ac:spMkLst>
            <pc:docMk/>
            <pc:sldMk cId="1646089055" sldId="1569"/>
            <ac:spMk id="7" creationId="{00B502EB-C60D-4CFB-943C-0A15E79D8139}"/>
          </ac:spMkLst>
        </pc:spChg>
        <pc:spChg chg="add mod ord">
          <ac:chgData name="Eldert Grootenboer" userId="3fe8758b2c2b58d2" providerId="LiveId" clId="{45897FA1-1A19-41AC-9DAF-64F6ACC83477}" dt="2020-06-03T10:24:46.264" v="823" actId="26606"/>
          <ac:spMkLst>
            <pc:docMk/>
            <pc:sldMk cId="1646089055" sldId="1569"/>
            <ac:spMk id="8" creationId="{7C2E51B4-AF60-48EC-98FA-962150674FE9}"/>
          </ac:spMkLst>
        </pc:spChg>
        <pc:spChg chg="add del mod">
          <ac:chgData name="Eldert Grootenboer" userId="3fe8758b2c2b58d2" providerId="LiveId" clId="{45897FA1-1A19-41AC-9DAF-64F6ACC83477}" dt="2020-06-03T10:22:26.956" v="816"/>
          <ac:spMkLst>
            <pc:docMk/>
            <pc:sldMk cId="1646089055" sldId="1569"/>
            <ac:spMk id="9" creationId="{9E11DA3C-AD03-4E35-A306-68C30B1F14E5}"/>
          </ac:spMkLst>
        </pc:spChg>
        <pc:picChg chg="del">
          <ac:chgData name="Eldert Grootenboer" userId="3fe8758b2c2b58d2" providerId="LiveId" clId="{45897FA1-1A19-41AC-9DAF-64F6ACC83477}" dt="2020-06-03T10:24:37.118" v="820" actId="478"/>
          <ac:picMkLst>
            <pc:docMk/>
            <pc:sldMk cId="1646089055" sldId="1569"/>
            <ac:picMk id="3" creationId="{8743BAD1-0B17-4225-9FFD-81398235F139}"/>
          </ac:picMkLst>
        </pc:picChg>
        <pc:picChg chg="add mod">
          <ac:chgData name="Eldert Grootenboer" userId="3fe8758b2c2b58d2" providerId="LiveId" clId="{45897FA1-1A19-41AC-9DAF-64F6ACC83477}" dt="2020-06-03T10:25:32.890" v="827" actId="207"/>
          <ac:picMkLst>
            <pc:docMk/>
            <pc:sldMk cId="1646089055" sldId="1569"/>
            <ac:picMk id="10" creationId="{A0FD2421-3561-46C2-A679-AFCDD765DAE1}"/>
          </ac:picMkLst>
        </pc:picChg>
      </pc:sldChg>
      <pc:sldChg chg="addSp delSp modSp mod modTransition setBg modClrScheme delAnim modAnim chgLayout">
        <pc:chgData name="Eldert Grootenboer" userId="3fe8758b2c2b58d2" providerId="LiveId" clId="{45897FA1-1A19-41AC-9DAF-64F6ACC83477}" dt="2020-06-03T12:24:52.757" v="1134"/>
        <pc:sldMkLst>
          <pc:docMk/>
          <pc:sldMk cId="1718130875" sldId="1571"/>
        </pc:sldMkLst>
        <pc:spChg chg="mod ord">
          <ac:chgData name="Eldert Grootenboer" userId="3fe8758b2c2b58d2" providerId="LiveId" clId="{45897FA1-1A19-41AC-9DAF-64F6ACC83477}" dt="2020-06-03T10:12:06.426" v="655" actId="700"/>
          <ac:spMkLst>
            <pc:docMk/>
            <pc:sldMk cId="1718130875" sldId="1571"/>
            <ac:spMk id="2" creationId="{00000000-0000-0000-0000-000000000000}"/>
          </ac:spMkLst>
        </pc:spChg>
        <pc:spChg chg="mod ord">
          <ac:chgData name="Eldert Grootenboer" userId="3fe8758b2c2b58d2" providerId="LiveId" clId="{45897FA1-1A19-41AC-9DAF-64F6ACC83477}" dt="2020-06-03T10:12:06.426" v="655" actId="700"/>
          <ac:spMkLst>
            <pc:docMk/>
            <pc:sldMk cId="1718130875" sldId="1571"/>
            <ac:spMk id="3" creationId="{00000000-0000-0000-0000-000000000000}"/>
          </ac:spMkLst>
        </pc:spChg>
        <pc:spChg chg="add mod ord">
          <ac:chgData name="Eldert Grootenboer" userId="3fe8758b2c2b58d2" providerId="LiveId" clId="{45897FA1-1A19-41AC-9DAF-64F6ACC83477}" dt="2020-06-03T10:12:06.426" v="655" actId="700"/>
          <ac:spMkLst>
            <pc:docMk/>
            <pc:sldMk cId="1718130875" sldId="1571"/>
            <ac:spMk id="4" creationId="{283CB1BF-9107-4917-9233-9AFC1CAF6CDE}"/>
          </ac:spMkLst>
        </pc:spChg>
        <pc:spChg chg="add del mod ord">
          <ac:chgData name="Eldert Grootenboer" userId="3fe8758b2c2b58d2" providerId="LiveId" clId="{45897FA1-1A19-41AC-9DAF-64F6ACC83477}" dt="2020-06-03T09:33:25.428" v="420"/>
          <ac:spMkLst>
            <pc:docMk/>
            <pc:sldMk cId="1718130875" sldId="1571"/>
            <ac:spMk id="5" creationId="{CC622D4E-2CFC-43F7-8CC9-6FD3F946CF24}"/>
          </ac:spMkLst>
        </pc:spChg>
        <pc:spChg chg="add del mod">
          <ac:chgData name="Eldert Grootenboer" userId="3fe8758b2c2b58d2" providerId="LiveId" clId="{45897FA1-1A19-41AC-9DAF-64F6ACC83477}" dt="2020-06-03T09:33:25.428" v="420"/>
          <ac:spMkLst>
            <pc:docMk/>
            <pc:sldMk cId="1718130875" sldId="1571"/>
            <ac:spMk id="6" creationId="{C52A2A82-AA5D-4CBB-9BF1-4D19987A4601}"/>
          </ac:spMkLst>
        </pc:spChg>
        <pc:spChg chg="add del mod">
          <ac:chgData name="Eldert Grootenboer" userId="3fe8758b2c2b58d2" providerId="LiveId" clId="{45897FA1-1A19-41AC-9DAF-64F6ACC83477}" dt="2020-06-03T09:33:25.428" v="420"/>
          <ac:spMkLst>
            <pc:docMk/>
            <pc:sldMk cId="1718130875" sldId="1571"/>
            <ac:spMk id="7" creationId="{3653B335-B519-4A1B-83A1-850237EA0144}"/>
          </ac:spMkLst>
        </pc:spChg>
        <pc:spChg chg="add del mod">
          <ac:chgData name="Eldert Grootenboer" userId="3fe8758b2c2b58d2" providerId="LiveId" clId="{45897FA1-1A19-41AC-9DAF-64F6ACC83477}" dt="2020-06-03T09:44:15.988" v="503" actId="700"/>
          <ac:spMkLst>
            <pc:docMk/>
            <pc:sldMk cId="1718130875" sldId="1571"/>
            <ac:spMk id="17" creationId="{56CE00D0-EF68-4FC0-97FD-A0F7A62DA186}"/>
          </ac:spMkLst>
        </pc:spChg>
        <pc:spChg chg="del">
          <ac:chgData name="Eldert Grootenboer" userId="3fe8758b2c2b58d2" providerId="LiveId" clId="{45897FA1-1A19-41AC-9DAF-64F6ACC83477}" dt="2020-06-03T09:47:13.389" v="518" actId="478"/>
          <ac:spMkLst>
            <pc:docMk/>
            <pc:sldMk cId="1718130875" sldId="1571"/>
            <ac:spMk id="18" creationId="{00000000-0000-0000-0000-000000000000}"/>
          </ac:spMkLst>
        </pc:spChg>
        <pc:spChg chg="add del mod ord">
          <ac:chgData name="Eldert Grootenboer" userId="3fe8758b2c2b58d2" providerId="LiveId" clId="{45897FA1-1A19-41AC-9DAF-64F6ACC83477}" dt="2020-06-03T09:44:19.386" v="504"/>
          <ac:spMkLst>
            <pc:docMk/>
            <pc:sldMk cId="1718130875" sldId="1571"/>
            <ac:spMk id="19" creationId="{13CFF863-3251-44D1-A463-CA94A69C9D15}"/>
          </ac:spMkLst>
        </pc:spChg>
        <pc:spChg chg="add del mod">
          <ac:chgData name="Eldert Grootenboer" userId="3fe8758b2c2b58d2" providerId="LiveId" clId="{45897FA1-1A19-41AC-9DAF-64F6ACC83477}" dt="2020-06-03T09:44:19.386" v="504"/>
          <ac:spMkLst>
            <pc:docMk/>
            <pc:sldMk cId="1718130875" sldId="1571"/>
            <ac:spMk id="20" creationId="{3FDA42D3-4E92-4F4E-A221-1CBA0A82C97E}"/>
          </ac:spMkLst>
        </pc:spChg>
        <pc:spChg chg="add del mod">
          <ac:chgData name="Eldert Grootenboer" userId="3fe8758b2c2b58d2" providerId="LiveId" clId="{45897FA1-1A19-41AC-9DAF-64F6ACC83477}" dt="2020-06-03T09:44:19.386" v="504"/>
          <ac:spMkLst>
            <pc:docMk/>
            <pc:sldMk cId="1718130875" sldId="1571"/>
            <ac:spMk id="21" creationId="{6C47A60A-5756-4F27-A40D-545C215484AE}"/>
          </ac:spMkLst>
        </pc:spChg>
        <pc:spChg chg="add del mod">
          <ac:chgData name="Eldert Grootenboer" userId="3fe8758b2c2b58d2" providerId="LiveId" clId="{45897FA1-1A19-41AC-9DAF-64F6ACC83477}" dt="2020-06-03T09:44:23.103" v="505"/>
          <ac:spMkLst>
            <pc:docMk/>
            <pc:sldMk cId="1718130875" sldId="1571"/>
            <ac:spMk id="22" creationId="{C2B0789D-9011-49D7-8BA9-E7D5F561C2D3}"/>
          </ac:spMkLst>
        </pc:spChg>
        <pc:spChg chg="add del mod">
          <ac:chgData name="Eldert Grootenboer" userId="3fe8758b2c2b58d2" providerId="LiveId" clId="{45897FA1-1A19-41AC-9DAF-64F6ACC83477}" dt="2020-06-03T09:44:23.103" v="505"/>
          <ac:spMkLst>
            <pc:docMk/>
            <pc:sldMk cId="1718130875" sldId="1571"/>
            <ac:spMk id="23" creationId="{5ACA1D70-8EFC-4D23-BA17-54B910B8D67F}"/>
          </ac:spMkLst>
        </pc:spChg>
        <pc:spChg chg="add del mod">
          <ac:chgData name="Eldert Grootenboer" userId="3fe8758b2c2b58d2" providerId="LiveId" clId="{45897FA1-1A19-41AC-9DAF-64F6ACC83477}" dt="2020-06-03T09:44:23.103" v="505"/>
          <ac:spMkLst>
            <pc:docMk/>
            <pc:sldMk cId="1718130875" sldId="1571"/>
            <ac:spMk id="24" creationId="{C63324CA-9FD8-4DDE-B3EC-6199DC16CB1B}"/>
          </ac:spMkLst>
        </pc:spChg>
        <pc:spChg chg="add del mod">
          <ac:chgData name="Eldert Grootenboer" userId="3fe8758b2c2b58d2" providerId="LiveId" clId="{45897FA1-1A19-41AC-9DAF-64F6ACC83477}" dt="2020-06-03T10:12:06.426" v="655" actId="700"/>
          <ac:spMkLst>
            <pc:docMk/>
            <pc:sldMk cId="1718130875" sldId="1571"/>
            <ac:spMk id="25" creationId="{316CB053-E10B-48B3-B487-5AA12DD130DD}"/>
          </ac:spMkLst>
        </pc:spChg>
        <pc:grpChg chg="del">
          <ac:chgData name="Eldert Grootenboer" userId="3fe8758b2c2b58d2" providerId="LiveId" clId="{45897FA1-1A19-41AC-9DAF-64F6ACC83477}" dt="2020-06-03T09:47:16.136" v="519" actId="478"/>
          <ac:grpSpMkLst>
            <pc:docMk/>
            <pc:sldMk cId="1718130875" sldId="1571"/>
            <ac:grpSpMk id="15" creationId="{00000000-0000-0000-0000-000000000000}"/>
          </ac:grpSpMkLst>
        </pc:grpChg>
        <pc:picChg chg="del mod">
          <ac:chgData name="Eldert Grootenboer" userId="3fe8758b2c2b58d2" providerId="LiveId" clId="{45897FA1-1A19-41AC-9DAF-64F6ACC83477}" dt="2020-06-03T09:47:11.277" v="517" actId="21"/>
          <ac:picMkLst>
            <pc:docMk/>
            <pc:sldMk cId="1718130875" sldId="1571"/>
            <ac:picMk id="16" creationId="{359DC07C-6E69-4F57-B237-0EE1CA7A2DC3}"/>
          </ac:picMkLst>
        </pc:picChg>
        <pc:picChg chg="add del mod">
          <ac:chgData name="Eldert Grootenboer" userId="3fe8758b2c2b58d2" providerId="LiveId" clId="{45897FA1-1A19-41AC-9DAF-64F6ACC83477}" dt="2020-06-03T09:48:40.051" v="527" actId="1076"/>
          <ac:picMkLst>
            <pc:docMk/>
            <pc:sldMk cId="1718130875" sldId="1571"/>
            <ac:picMk id="26" creationId="{8218E8F7-5EDD-4043-9BE8-45A0044D33CE}"/>
          </ac:picMkLst>
        </pc:picChg>
        <pc:picChg chg="add del">
          <ac:chgData name="Eldert Grootenboer" userId="3fe8758b2c2b58d2" providerId="LiveId" clId="{45897FA1-1A19-41AC-9DAF-64F6ACC83477}" dt="2020-06-03T09:48:20.077" v="524"/>
          <ac:picMkLst>
            <pc:docMk/>
            <pc:sldMk cId="1718130875" sldId="1571"/>
            <ac:picMk id="27" creationId="{6CC53802-027A-46A2-A20E-8112370EC353}"/>
          </ac:picMkLst>
        </pc:picChg>
      </pc:sldChg>
      <pc:sldChg chg="addSp delSp modSp mod modTransition setBg modClrScheme modAnim chgLayout">
        <pc:chgData name="Eldert Grootenboer" userId="3fe8758b2c2b58d2" providerId="LiveId" clId="{45897FA1-1A19-41AC-9DAF-64F6ACC83477}" dt="2020-06-03T12:24:52.757" v="1134"/>
        <pc:sldMkLst>
          <pc:docMk/>
          <pc:sldMk cId="999647639" sldId="1573"/>
        </pc:sldMkLst>
        <pc:spChg chg="add del mod ord">
          <ac:chgData name="Eldert Grootenboer" userId="3fe8758b2c2b58d2" providerId="LiveId" clId="{45897FA1-1A19-41AC-9DAF-64F6ACC83477}" dt="2020-06-03T09:34:12.658" v="423"/>
          <ac:spMkLst>
            <pc:docMk/>
            <pc:sldMk cId="999647639" sldId="1573"/>
            <ac:spMk id="2" creationId="{47EB79B1-134D-49B0-84FE-35B7290F712D}"/>
          </ac:spMkLst>
        </pc:spChg>
        <pc:spChg chg="add del mod">
          <ac:chgData name="Eldert Grootenboer" userId="3fe8758b2c2b58d2" providerId="LiveId" clId="{45897FA1-1A19-41AC-9DAF-64F6ACC83477}" dt="2020-06-03T10:11:52.939" v="652"/>
          <ac:spMkLst>
            <pc:docMk/>
            <pc:sldMk cId="999647639" sldId="1573"/>
            <ac:spMk id="2" creationId="{AA5CB640-8B11-4261-AAE3-469F3168B8B9}"/>
          </ac:spMkLst>
        </pc:spChg>
        <pc:spChg chg="add del mod">
          <ac:chgData name="Eldert Grootenboer" userId="3fe8758b2c2b58d2" providerId="LiveId" clId="{45897FA1-1A19-41AC-9DAF-64F6ACC83477}" dt="2020-06-03T10:11:52.939" v="652"/>
          <ac:spMkLst>
            <pc:docMk/>
            <pc:sldMk cId="999647639" sldId="1573"/>
            <ac:spMk id="3" creationId="{D0AFCA31-2C87-44B2-B3C2-A47A3F9EE80B}"/>
          </ac:spMkLst>
        </pc:spChg>
        <pc:spChg chg="add del mod">
          <ac:chgData name="Eldert Grootenboer" userId="3fe8758b2c2b58d2" providerId="LiveId" clId="{45897FA1-1A19-41AC-9DAF-64F6ACC83477}" dt="2020-06-03T09:34:12.658" v="423"/>
          <ac:spMkLst>
            <pc:docMk/>
            <pc:sldMk cId="999647639" sldId="1573"/>
            <ac:spMk id="3" creationId="{E3E3961E-FC7E-4EB5-B37F-B7F2D58121E2}"/>
          </ac:spMkLst>
        </pc:spChg>
        <pc:spChg chg="add del mod">
          <ac:chgData name="Eldert Grootenboer" userId="3fe8758b2c2b58d2" providerId="LiveId" clId="{45897FA1-1A19-41AC-9DAF-64F6ACC83477}" dt="2020-06-03T09:34:12.658" v="423"/>
          <ac:spMkLst>
            <pc:docMk/>
            <pc:sldMk cId="999647639" sldId="1573"/>
            <ac:spMk id="4" creationId="{B962C287-7067-4D85-8F85-482D5787DC96}"/>
          </ac:spMkLst>
        </pc:spChg>
        <pc:spChg chg="add mod ord">
          <ac:chgData name="Eldert Grootenboer" userId="3fe8758b2c2b58d2" providerId="LiveId" clId="{45897FA1-1A19-41AC-9DAF-64F6ACC83477}" dt="2020-06-03T10:12:06.426" v="655" actId="700"/>
          <ac:spMkLst>
            <pc:docMk/>
            <pc:sldMk cId="999647639" sldId="1573"/>
            <ac:spMk id="5" creationId="{9431169E-AB96-473D-A8C1-1E1813432EBA}"/>
          </ac:spMkLst>
        </pc:spChg>
        <pc:spChg chg="add del mod">
          <ac:chgData name="Eldert Grootenboer" userId="3fe8758b2c2b58d2" providerId="LiveId" clId="{45897FA1-1A19-41AC-9DAF-64F6ACC83477}" dt="2020-06-03T09:44:23.103" v="505"/>
          <ac:spMkLst>
            <pc:docMk/>
            <pc:sldMk cId="999647639" sldId="1573"/>
            <ac:spMk id="6" creationId="{FFE4DFE6-26B8-494A-9536-66E72C416207}"/>
          </ac:spMkLst>
        </pc:spChg>
        <pc:spChg chg="mod ord">
          <ac:chgData name="Eldert Grootenboer" userId="3fe8758b2c2b58d2" providerId="LiveId" clId="{45897FA1-1A19-41AC-9DAF-64F6ACC83477}" dt="2020-06-03T10:12:06.426" v="655" actId="700"/>
          <ac:spMkLst>
            <pc:docMk/>
            <pc:sldMk cId="999647639" sldId="1573"/>
            <ac:spMk id="7" creationId="{C2C47F39-2EFD-4F6A-A395-5C30CACA4B6C}"/>
          </ac:spMkLst>
        </pc:spChg>
        <pc:spChg chg="mod ord">
          <ac:chgData name="Eldert Grootenboer" userId="3fe8758b2c2b58d2" providerId="LiveId" clId="{45897FA1-1A19-41AC-9DAF-64F6ACC83477}" dt="2020-06-03T10:12:06.426" v="655" actId="700"/>
          <ac:spMkLst>
            <pc:docMk/>
            <pc:sldMk cId="999647639" sldId="1573"/>
            <ac:spMk id="8" creationId="{EEAB4BC6-5B9D-4629-B82C-6394E3CC07F3}"/>
          </ac:spMkLst>
        </pc:spChg>
        <pc:spChg chg="add del mod">
          <ac:chgData name="Eldert Grootenboer" userId="3fe8758b2c2b58d2" providerId="LiveId" clId="{45897FA1-1A19-41AC-9DAF-64F6ACC83477}" dt="2020-06-03T09:44:23.103" v="505"/>
          <ac:spMkLst>
            <pc:docMk/>
            <pc:sldMk cId="999647639" sldId="1573"/>
            <ac:spMk id="9" creationId="{02CCE791-03C0-4AF2-9164-9B1DAAF235D1}"/>
          </ac:spMkLst>
        </pc:spChg>
        <pc:spChg chg="add del mod">
          <ac:chgData name="Eldert Grootenboer" userId="3fe8758b2c2b58d2" providerId="LiveId" clId="{45897FA1-1A19-41AC-9DAF-64F6ACC83477}" dt="2020-06-03T09:44:23.103" v="505"/>
          <ac:spMkLst>
            <pc:docMk/>
            <pc:sldMk cId="999647639" sldId="1573"/>
            <ac:spMk id="10" creationId="{99E9D06B-79CC-4D91-8A8A-7D052AA51A08}"/>
          </ac:spMkLst>
        </pc:spChg>
      </pc:sldChg>
      <pc:sldChg chg="addSp delSp modSp mod modTransition setBg modClrScheme modAnim chgLayout">
        <pc:chgData name="Eldert Grootenboer" userId="3fe8758b2c2b58d2" providerId="LiveId" clId="{45897FA1-1A19-41AC-9DAF-64F6ACC83477}" dt="2020-06-03T12:24:52.757" v="1134"/>
        <pc:sldMkLst>
          <pc:docMk/>
          <pc:sldMk cId="3000202429" sldId="1576"/>
        </pc:sldMkLst>
        <pc:spChg chg="mod ord">
          <ac:chgData name="Eldert Grootenboer" userId="3fe8758b2c2b58d2" providerId="LiveId" clId="{45897FA1-1A19-41AC-9DAF-64F6ACC83477}" dt="2020-06-03T10:14:02.773" v="706" actId="1076"/>
          <ac:spMkLst>
            <pc:docMk/>
            <pc:sldMk cId="3000202429" sldId="1576"/>
            <ac:spMk id="2" creationId="{00000000-0000-0000-0000-000000000000}"/>
          </ac:spMkLst>
        </pc:spChg>
        <pc:spChg chg="add del mod">
          <ac:chgData name="Eldert Grootenboer" userId="3fe8758b2c2b58d2" providerId="LiveId" clId="{45897FA1-1A19-41AC-9DAF-64F6ACC83477}" dt="2020-06-03T09:44:23.103" v="505"/>
          <ac:spMkLst>
            <pc:docMk/>
            <pc:sldMk cId="3000202429" sldId="1576"/>
            <ac:spMk id="3" creationId="{2DE2FA78-DA5A-491A-A2E2-059C6BE3840E}"/>
          </ac:spMkLst>
        </pc:spChg>
        <pc:spChg chg="add del mod ord">
          <ac:chgData name="Eldert Grootenboer" userId="3fe8758b2c2b58d2" providerId="LiveId" clId="{45897FA1-1A19-41AC-9DAF-64F6ACC83477}" dt="2020-06-03T10:12:39.230" v="662" actId="700"/>
          <ac:spMkLst>
            <pc:docMk/>
            <pc:sldMk cId="3000202429" sldId="1576"/>
            <ac:spMk id="3" creationId="{8E915996-F6BB-481E-B873-A984E0234E74}"/>
          </ac:spMkLst>
        </pc:spChg>
        <pc:spChg chg="add del mod ord">
          <ac:chgData name="Eldert Grootenboer" userId="3fe8758b2c2b58d2" providerId="LiveId" clId="{45897FA1-1A19-41AC-9DAF-64F6ACC83477}" dt="2020-06-03T10:11:14.017" v="648" actId="700"/>
          <ac:spMkLst>
            <pc:docMk/>
            <pc:sldMk cId="3000202429" sldId="1576"/>
            <ac:spMk id="4" creationId="{EB12B23E-C02B-4528-B25A-96CCCAC6BAD1}"/>
          </ac:spMkLst>
        </pc:spChg>
        <pc:spChg chg="mod">
          <ac:chgData name="Eldert Grootenboer" userId="3fe8758b2c2b58d2" providerId="LiveId" clId="{45897FA1-1A19-41AC-9DAF-64F6ACC83477}" dt="2020-06-03T09:52:58.651" v="556" actId="1038"/>
          <ac:spMkLst>
            <pc:docMk/>
            <pc:sldMk cId="3000202429" sldId="1576"/>
            <ac:spMk id="5" creationId="{00000000-0000-0000-0000-000000000000}"/>
          </ac:spMkLst>
        </pc:spChg>
        <pc:spChg chg="add del mod ord">
          <ac:chgData name="Eldert Grootenboer" userId="3fe8758b2c2b58d2" providerId="LiveId" clId="{45897FA1-1A19-41AC-9DAF-64F6ACC83477}" dt="2020-06-03T10:11:55.671" v="654" actId="700"/>
          <ac:spMkLst>
            <pc:docMk/>
            <pc:sldMk cId="3000202429" sldId="1576"/>
            <ac:spMk id="5" creationId="{367F38EB-88CC-4308-89ED-A3DFEFCF9923}"/>
          </ac:spMkLst>
        </pc:spChg>
        <pc:spChg chg="add del mod ord">
          <ac:chgData name="Eldert Grootenboer" userId="3fe8758b2c2b58d2" providerId="LiveId" clId="{45897FA1-1A19-41AC-9DAF-64F6ACC83477}" dt="2020-06-03T10:12:29.029" v="661" actId="700"/>
          <ac:spMkLst>
            <pc:docMk/>
            <pc:sldMk cId="3000202429" sldId="1576"/>
            <ac:spMk id="6" creationId="{474C2E82-88EE-49F1-9218-60221836DCD0}"/>
          </ac:spMkLst>
        </pc:spChg>
        <pc:spChg chg="mod">
          <ac:chgData name="Eldert Grootenboer" userId="3fe8758b2c2b58d2" providerId="LiveId" clId="{45897FA1-1A19-41AC-9DAF-64F6ACC83477}" dt="2020-06-03T09:52:58.651" v="556" actId="1038"/>
          <ac:spMkLst>
            <pc:docMk/>
            <pc:sldMk cId="3000202429" sldId="1576"/>
            <ac:spMk id="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 creationId="{00000000-0000-0000-0000-000000000000}"/>
          </ac:spMkLst>
        </pc:spChg>
        <pc:spChg chg="mod topLvl">
          <ac:chgData name="Eldert Grootenboer" userId="3fe8758b2c2b58d2" providerId="LiveId" clId="{45897FA1-1A19-41AC-9DAF-64F6ACC83477}" dt="2020-06-03T10:16:40.475" v="770" actId="164"/>
          <ac:spMkLst>
            <pc:docMk/>
            <pc:sldMk cId="3000202429" sldId="1576"/>
            <ac:spMk id="84" creationId="{7353CA6A-CC4B-4762-862F-99FBE481A3E6}"/>
          </ac:spMkLst>
        </pc:spChg>
        <pc:spChg chg="mod topLvl">
          <ac:chgData name="Eldert Grootenboer" userId="3fe8758b2c2b58d2" providerId="LiveId" clId="{45897FA1-1A19-41AC-9DAF-64F6ACC83477}" dt="2020-06-03T10:16:39.247" v="769" actId="164"/>
          <ac:spMkLst>
            <pc:docMk/>
            <pc:sldMk cId="3000202429" sldId="1576"/>
            <ac:spMk id="85" creationId="{042812DF-9AB5-4ED8-837B-99EE911711A3}"/>
          </ac:spMkLst>
        </pc:spChg>
        <pc:spChg chg="mod topLvl">
          <ac:chgData name="Eldert Grootenboer" userId="3fe8758b2c2b58d2" providerId="LiveId" clId="{45897FA1-1A19-41AC-9DAF-64F6ACC83477}" dt="2020-06-03T10:16:36.736" v="768" actId="164"/>
          <ac:spMkLst>
            <pc:docMk/>
            <pc:sldMk cId="3000202429" sldId="1576"/>
            <ac:spMk id="86" creationId="{F385E05F-6E44-45DB-9C24-D444B37D9F6A}"/>
          </ac:spMkLst>
        </pc:spChg>
        <pc:spChg chg="mod topLvl">
          <ac:chgData name="Eldert Grootenboer" userId="3fe8758b2c2b58d2" providerId="LiveId" clId="{45897FA1-1A19-41AC-9DAF-64F6ACC83477}" dt="2020-06-03T10:16:36.736" v="768" actId="164"/>
          <ac:spMkLst>
            <pc:docMk/>
            <pc:sldMk cId="3000202429" sldId="1576"/>
            <ac:spMk id="89" creationId="{E7FBB0FA-9CB6-406F-8C5C-D33FE1EC3B84}"/>
          </ac:spMkLst>
        </pc:spChg>
        <pc:spChg chg="mod topLvl">
          <ac:chgData name="Eldert Grootenboer" userId="3fe8758b2c2b58d2" providerId="LiveId" clId="{45897FA1-1A19-41AC-9DAF-64F6ACC83477}" dt="2020-06-03T10:16:36.736" v="768" actId="164"/>
          <ac:spMkLst>
            <pc:docMk/>
            <pc:sldMk cId="3000202429" sldId="1576"/>
            <ac:spMk id="94" creationId="{4FE997D8-EFC7-4C60-AD9C-4D3BC04DC0C7}"/>
          </ac:spMkLst>
        </pc:spChg>
        <pc:spChg chg="mod topLvl">
          <ac:chgData name="Eldert Grootenboer" userId="3fe8758b2c2b58d2" providerId="LiveId" clId="{45897FA1-1A19-41AC-9DAF-64F6ACC83477}" dt="2020-06-03T10:16:36.736" v="768" actId="164"/>
          <ac:spMkLst>
            <pc:docMk/>
            <pc:sldMk cId="3000202429" sldId="1576"/>
            <ac:spMk id="95" creationId="{8167DEA5-91E4-4752-8621-C310D0BD004D}"/>
          </ac:spMkLst>
        </pc:spChg>
        <pc:spChg chg="mod topLvl">
          <ac:chgData name="Eldert Grootenboer" userId="3fe8758b2c2b58d2" providerId="LiveId" clId="{45897FA1-1A19-41AC-9DAF-64F6ACC83477}" dt="2020-06-03T10:16:36.736" v="768" actId="164"/>
          <ac:spMkLst>
            <pc:docMk/>
            <pc:sldMk cId="3000202429" sldId="1576"/>
            <ac:spMk id="96" creationId="{0866EAAF-4626-463B-BD50-0805B68E771E}"/>
          </ac:spMkLst>
        </pc:spChg>
        <pc:spChg chg="mod topLvl">
          <ac:chgData name="Eldert Grootenboer" userId="3fe8758b2c2b58d2" providerId="LiveId" clId="{45897FA1-1A19-41AC-9DAF-64F6ACC83477}" dt="2020-06-03T10:16:36.736" v="768" actId="164"/>
          <ac:spMkLst>
            <pc:docMk/>
            <pc:sldMk cId="3000202429" sldId="1576"/>
            <ac:spMk id="99" creationId="{8BB6FE14-0ADF-4EF2-B83E-8FAF73E98404}"/>
          </ac:spMkLst>
        </pc:spChg>
        <pc:spChg chg="mod topLvl">
          <ac:chgData name="Eldert Grootenboer" userId="3fe8758b2c2b58d2" providerId="LiveId" clId="{45897FA1-1A19-41AC-9DAF-64F6ACC83477}" dt="2020-06-03T10:16:36.736" v="768" actId="164"/>
          <ac:spMkLst>
            <pc:docMk/>
            <pc:sldMk cId="3000202429" sldId="1576"/>
            <ac:spMk id="100" creationId="{88722950-9753-49A3-B477-CABE2E174A30}"/>
          </ac:spMkLst>
        </pc:spChg>
        <pc:spChg chg="mod topLvl">
          <ac:chgData name="Eldert Grootenboer" userId="3fe8758b2c2b58d2" providerId="LiveId" clId="{45897FA1-1A19-41AC-9DAF-64F6ACC83477}" dt="2020-06-03T10:16:36.736" v="768" actId="164"/>
          <ac:spMkLst>
            <pc:docMk/>
            <pc:sldMk cId="3000202429" sldId="1576"/>
            <ac:spMk id="102" creationId="{22DF1C74-C086-4D35-A7FD-A09B81111CF0}"/>
          </ac:spMkLst>
        </pc:spChg>
        <pc:spChg chg="mod topLvl">
          <ac:chgData name="Eldert Grootenboer" userId="3fe8758b2c2b58d2" providerId="LiveId" clId="{45897FA1-1A19-41AC-9DAF-64F6ACC83477}" dt="2020-06-03T10:16:36.736" v="768" actId="164"/>
          <ac:spMkLst>
            <pc:docMk/>
            <pc:sldMk cId="3000202429" sldId="1576"/>
            <ac:spMk id="105" creationId="{E32864B5-BC35-4920-974B-431A252ED339}"/>
          </ac:spMkLst>
        </pc:spChg>
        <pc:spChg chg="mod topLvl">
          <ac:chgData name="Eldert Grootenboer" userId="3fe8758b2c2b58d2" providerId="LiveId" clId="{45897FA1-1A19-41AC-9DAF-64F6ACC83477}" dt="2020-06-03T10:16:39.247" v="769" actId="164"/>
          <ac:spMkLst>
            <pc:docMk/>
            <pc:sldMk cId="3000202429" sldId="1576"/>
            <ac:spMk id="106" creationId="{D4CD58A9-056A-457E-A3A8-6420AC947D3D}"/>
          </ac:spMkLst>
        </pc:spChg>
        <pc:spChg chg="mod topLvl">
          <ac:chgData name="Eldert Grootenboer" userId="3fe8758b2c2b58d2" providerId="LiveId" clId="{45897FA1-1A19-41AC-9DAF-64F6ACC83477}" dt="2020-06-03T10:16:39.247" v="769" actId="164"/>
          <ac:spMkLst>
            <pc:docMk/>
            <pc:sldMk cId="3000202429" sldId="1576"/>
            <ac:spMk id="108" creationId="{7BC7AEE8-1754-4DA4-8635-BF284D39A361}"/>
          </ac:spMkLst>
        </pc:spChg>
        <pc:spChg chg="mod topLvl">
          <ac:chgData name="Eldert Grootenboer" userId="3fe8758b2c2b58d2" providerId="LiveId" clId="{45897FA1-1A19-41AC-9DAF-64F6ACC83477}" dt="2020-06-03T10:16:39.247" v="769" actId="164"/>
          <ac:spMkLst>
            <pc:docMk/>
            <pc:sldMk cId="3000202429" sldId="1576"/>
            <ac:spMk id="110" creationId="{772F60A8-A401-4048-A851-37E9E03D7220}"/>
          </ac:spMkLst>
        </pc:spChg>
        <pc:spChg chg="mod topLvl">
          <ac:chgData name="Eldert Grootenboer" userId="3fe8758b2c2b58d2" providerId="LiveId" clId="{45897FA1-1A19-41AC-9DAF-64F6ACC83477}" dt="2020-06-03T10:16:39.247" v="769" actId="164"/>
          <ac:spMkLst>
            <pc:docMk/>
            <pc:sldMk cId="3000202429" sldId="1576"/>
            <ac:spMk id="112" creationId="{67C8C74D-FA86-45CB-A04A-0CE9F113260C}"/>
          </ac:spMkLst>
        </pc:spChg>
        <pc:spChg chg="mod topLvl">
          <ac:chgData name="Eldert Grootenboer" userId="3fe8758b2c2b58d2" providerId="LiveId" clId="{45897FA1-1A19-41AC-9DAF-64F6ACC83477}" dt="2020-06-03T10:16:39.247" v="769" actId="164"/>
          <ac:spMkLst>
            <pc:docMk/>
            <pc:sldMk cId="3000202429" sldId="1576"/>
            <ac:spMk id="116" creationId="{AB99631C-4FB9-4FE8-82A5-CC57CD21EAC4}"/>
          </ac:spMkLst>
        </pc:spChg>
        <pc:spChg chg="mod topLvl">
          <ac:chgData name="Eldert Grootenboer" userId="3fe8758b2c2b58d2" providerId="LiveId" clId="{45897FA1-1A19-41AC-9DAF-64F6ACC83477}" dt="2020-06-03T10:16:39.247" v="769" actId="164"/>
          <ac:spMkLst>
            <pc:docMk/>
            <pc:sldMk cId="3000202429" sldId="1576"/>
            <ac:spMk id="121" creationId="{54685B53-A064-4A75-B7A9-23B0A8A08DA2}"/>
          </ac:spMkLst>
        </pc:spChg>
        <pc:spChg chg="mod topLvl">
          <ac:chgData name="Eldert Grootenboer" userId="3fe8758b2c2b58d2" providerId="LiveId" clId="{45897FA1-1A19-41AC-9DAF-64F6ACC83477}" dt="2020-06-03T10:16:39.247" v="769" actId="164"/>
          <ac:spMkLst>
            <pc:docMk/>
            <pc:sldMk cId="3000202429" sldId="1576"/>
            <ac:spMk id="122" creationId="{B7DAAE37-9572-4171-9632-5FC71289BA95}"/>
          </ac:spMkLst>
        </pc:spChg>
        <pc:spChg chg="mod topLvl">
          <ac:chgData name="Eldert Grootenboer" userId="3fe8758b2c2b58d2" providerId="LiveId" clId="{45897FA1-1A19-41AC-9DAF-64F6ACC83477}" dt="2020-06-03T10:16:40.475" v="770" actId="164"/>
          <ac:spMkLst>
            <pc:docMk/>
            <pc:sldMk cId="3000202429" sldId="1576"/>
            <ac:spMk id="123" creationId="{59972939-C413-4438-8272-11CF2736AACB}"/>
          </ac:spMkLst>
        </pc:spChg>
        <pc:spChg chg="mod topLvl">
          <ac:chgData name="Eldert Grootenboer" userId="3fe8758b2c2b58d2" providerId="LiveId" clId="{45897FA1-1A19-41AC-9DAF-64F6ACC83477}" dt="2020-06-03T10:16:40.475" v="770" actId="164"/>
          <ac:spMkLst>
            <pc:docMk/>
            <pc:sldMk cId="3000202429" sldId="1576"/>
            <ac:spMk id="125" creationId="{71308E78-CE2B-4224-B253-2A13C5330D0C}"/>
          </ac:spMkLst>
        </pc:spChg>
        <pc:spChg chg="mod topLvl">
          <ac:chgData name="Eldert Grootenboer" userId="3fe8758b2c2b58d2" providerId="LiveId" clId="{45897FA1-1A19-41AC-9DAF-64F6ACC83477}" dt="2020-06-03T10:16:40.475" v="770" actId="164"/>
          <ac:spMkLst>
            <pc:docMk/>
            <pc:sldMk cId="3000202429" sldId="1576"/>
            <ac:spMk id="129" creationId="{5943DF13-C27F-4CB8-8A2D-F1D6DE345FEF}"/>
          </ac:spMkLst>
        </pc:spChg>
        <pc:spChg chg="mod topLvl">
          <ac:chgData name="Eldert Grootenboer" userId="3fe8758b2c2b58d2" providerId="LiveId" clId="{45897FA1-1A19-41AC-9DAF-64F6ACC83477}" dt="2020-06-03T10:16:40.475" v="770" actId="164"/>
          <ac:spMkLst>
            <pc:docMk/>
            <pc:sldMk cId="3000202429" sldId="1576"/>
            <ac:spMk id="130" creationId="{E2BA0CA8-0AD8-43EE-87C8-5773707BA623}"/>
          </ac:spMkLst>
        </pc:spChg>
        <pc:spChg chg="mod topLvl">
          <ac:chgData name="Eldert Grootenboer" userId="3fe8758b2c2b58d2" providerId="LiveId" clId="{45897FA1-1A19-41AC-9DAF-64F6ACC83477}" dt="2020-06-03T10:16:40.475" v="770" actId="164"/>
          <ac:spMkLst>
            <pc:docMk/>
            <pc:sldMk cId="3000202429" sldId="1576"/>
            <ac:spMk id="131" creationId="{19D06037-76C3-4F84-B33C-BA4CB3EE1C29}"/>
          </ac:spMkLst>
        </pc:spChg>
        <pc:spChg chg="mod">
          <ac:chgData name="Eldert Grootenboer" userId="3fe8758b2c2b58d2" providerId="LiveId" clId="{45897FA1-1A19-41AC-9DAF-64F6ACC83477}" dt="2020-06-03T09:52:58.651" v="556" actId="1038"/>
          <ac:spMkLst>
            <pc:docMk/>
            <pc:sldMk cId="3000202429" sldId="1576"/>
            <ac:spMk id="135"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8"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3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3"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4"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5"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48"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53" creationId="{00000000-0000-0000-0000-000000000000}"/>
          </ac:spMkLst>
        </pc:spChg>
        <pc:spChg chg="mod topLvl">
          <ac:chgData name="Eldert Grootenboer" userId="3fe8758b2c2b58d2" providerId="LiveId" clId="{45897FA1-1A19-41AC-9DAF-64F6ACC83477}" dt="2020-06-03T10:16:40.475" v="770" actId="164"/>
          <ac:spMkLst>
            <pc:docMk/>
            <pc:sldMk cId="3000202429" sldId="1576"/>
            <ac:spMk id="158" creationId="{B6D65F15-7E8C-4C6D-9D06-F9C2D58C136E}"/>
          </ac:spMkLst>
        </pc:spChg>
        <pc:spChg chg="mod">
          <ac:chgData name="Eldert Grootenboer" userId="3fe8758b2c2b58d2" providerId="LiveId" clId="{45897FA1-1A19-41AC-9DAF-64F6ACC83477}" dt="2020-06-03T10:16:34.428" v="767" actId="164"/>
          <ac:spMkLst>
            <pc:docMk/>
            <pc:sldMk cId="3000202429" sldId="1576"/>
            <ac:spMk id="159" creationId="{FFDBF61E-5151-482A-BF27-2F8E197C3D13}"/>
          </ac:spMkLst>
        </pc:spChg>
        <pc:spChg chg="mod">
          <ac:chgData name="Eldert Grootenboer" userId="3fe8758b2c2b58d2" providerId="LiveId" clId="{45897FA1-1A19-41AC-9DAF-64F6ACC83477}" dt="2020-06-03T10:16:34.428" v="767" actId="164"/>
          <ac:spMkLst>
            <pc:docMk/>
            <pc:sldMk cId="3000202429" sldId="1576"/>
            <ac:spMk id="160" creationId="{BD5795F3-24FD-4A9E-B415-072A6541EB40}"/>
          </ac:spMkLst>
        </pc:spChg>
        <pc:spChg chg="mod">
          <ac:chgData name="Eldert Grootenboer" userId="3fe8758b2c2b58d2" providerId="LiveId" clId="{45897FA1-1A19-41AC-9DAF-64F6ACC83477}" dt="2020-06-03T10:16:34.428" v="767" actId="164"/>
          <ac:spMkLst>
            <pc:docMk/>
            <pc:sldMk cId="3000202429" sldId="1576"/>
            <ac:spMk id="161" creationId="{003D4843-2E42-410E-BDF4-422D6B71DD94}"/>
          </ac:spMkLst>
        </pc:spChg>
        <pc:spChg chg="mod">
          <ac:chgData name="Eldert Grootenboer" userId="3fe8758b2c2b58d2" providerId="LiveId" clId="{45897FA1-1A19-41AC-9DAF-64F6ACC83477}" dt="2020-06-03T10:16:34.428" v="767" actId="164"/>
          <ac:spMkLst>
            <pc:docMk/>
            <pc:sldMk cId="3000202429" sldId="1576"/>
            <ac:spMk id="162" creationId="{25C6501F-DE95-43DA-91E1-5736A2E8B639}"/>
          </ac:spMkLst>
        </pc:spChg>
        <pc:spChg chg="mod">
          <ac:chgData name="Eldert Grootenboer" userId="3fe8758b2c2b58d2" providerId="LiveId" clId="{45897FA1-1A19-41AC-9DAF-64F6ACC83477}" dt="2020-06-03T09:52:58.651" v="556" actId="1038"/>
          <ac:spMkLst>
            <pc:docMk/>
            <pc:sldMk cId="3000202429" sldId="1576"/>
            <ac:spMk id="163"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64"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165" creationId="{0071D99C-5DD7-4269-A60F-420F37172D77}"/>
          </ac:spMkLst>
        </pc:spChg>
        <pc:spChg chg="mod">
          <ac:chgData name="Eldert Grootenboer" userId="3fe8758b2c2b58d2" providerId="LiveId" clId="{45897FA1-1A19-41AC-9DAF-64F6ACC83477}" dt="2020-06-03T10:16:34.428" v="767" actId="164"/>
          <ac:spMkLst>
            <pc:docMk/>
            <pc:sldMk cId="3000202429" sldId="1576"/>
            <ac:spMk id="166" creationId="{9CFF396A-7031-4F5B-8E15-9668C341BAD4}"/>
          </ac:spMkLst>
        </pc:spChg>
        <pc:spChg chg="mod">
          <ac:chgData name="Eldert Grootenboer" userId="3fe8758b2c2b58d2" providerId="LiveId" clId="{45897FA1-1A19-41AC-9DAF-64F6ACC83477}" dt="2020-06-03T10:16:34.428" v="767" actId="164"/>
          <ac:spMkLst>
            <pc:docMk/>
            <pc:sldMk cId="3000202429" sldId="1576"/>
            <ac:spMk id="167" creationId="{22CD55D6-5D34-4F51-ACC1-54CAFC9770CF}"/>
          </ac:spMkLst>
        </pc:spChg>
        <pc:spChg chg="mod">
          <ac:chgData name="Eldert Grootenboer" userId="3fe8758b2c2b58d2" providerId="LiveId" clId="{45897FA1-1A19-41AC-9DAF-64F6ACC83477}" dt="2020-06-03T10:16:34.428" v="767" actId="164"/>
          <ac:spMkLst>
            <pc:docMk/>
            <pc:sldMk cId="3000202429" sldId="1576"/>
            <ac:spMk id="168" creationId="{FE04BA2C-BF82-4AEF-A894-54D3741B3A83}"/>
          </ac:spMkLst>
        </pc:spChg>
        <pc:spChg chg="mod">
          <ac:chgData name="Eldert Grootenboer" userId="3fe8758b2c2b58d2" providerId="LiveId" clId="{45897FA1-1A19-41AC-9DAF-64F6ACC83477}" dt="2020-06-03T10:16:34.428" v="767" actId="164"/>
          <ac:spMkLst>
            <pc:docMk/>
            <pc:sldMk cId="3000202429" sldId="1576"/>
            <ac:spMk id="169" creationId="{A02D9BC6-47CF-4CFC-ADF5-D5A180BFC661}"/>
          </ac:spMkLst>
        </pc:spChg>
        <pc:spChg chg="mod">
          <ac:chgData name="Eldert Grootenboer" userId="3fe8758b2c2b58d2" providerId="LiveId" clId="{45897FA1-1A19-41AC-9DAF-64F6ACC83477}" dt="2020-06-03T10:16:34.428" v="767" actId="164"/>
          <ac:spMkLst>
            <pc:docMk/>
            <pc:sldMk cId="3000202429" sldId="1576"/>
            <ac:spMk id="170" creationId="{155D2E95-C28F-4287-8952-C5A78DA6FC5A}"/>
          </ac:spMkLst>
        </pc:spChg>
        <pc:spChg chg="mod">
          <ac:chgData name="Eldert Grootenboer" userId="3fe8758b2c2b58d2" providerId="LiveId" clId="{45897FA1-1A19-41AC-9DAF-64F6ACC83477}" dt="2020-06-03T10:16:34.428" v="767" actId="164"/>
          <ac:spMkLst>
            <pc:docMk/>
            <pc:sldMk cId="3000202429" sldId="1576"/>
            <ac:spMk id="171" creationId="{D85C518F-403D-4D3F-BBB4-B11DD572DD6C}"/>
          </ac:spMkLst>
        </pc:spChg>
        <pc:spChg chg="mod">
          <ac:chgData name="Eldert Grootenboer" userId="3fe8758b2c2b58d2" providerId="LiveId" clId="{45897FA1-1A19-41AC-9DAF-64F6ACC83477}" dt="2020-06-03T10:16:34.428" v="767" actId="164"/>
          <ac:spMkLst>
            <pc:docMk/>
            <pc:sldMk cId="3000202429" sldId="1576"/>
            <ac:spMk id="172" creationId="{F1844233-8B0A-4682-8406-A03691EA76B0}"/>
          </ac:spMkLst>
        </pc:spChg>
        <pc:spChg chg="mod">
          <ac:chgData name="Eldert Grootenboer" userId="3fe8758b2c2b58d2" providerId="LiveId" clId="{45897FA1-1A19-41AC-9DAF-64F6ACC83477}" dt="2020-06-03T10:16:34.428" v="767" actId="164"/>
          <ac:spMkLst>
            <pc:docMk/>
            <pc:sldMk cId="3000202429" sldId="1576"/>
            <ac:spMk id="173" creationId="{EE1F4A2A-8CB7-434D-A2F5-E66323959A6D}"/>
          </ac:spMkLst>
        </pc:spChg>
        <pc:spChg chg="mod">
          <ac:chgData name="Eldert Grootenboer" userId="3fe8758b2c2b58d2" providerId="LiveId" clId="{45897FA1-1A19-41AC-9DAF-64F6ACC83477}" dt="2020-06-03T09:52:58.651" v="556" actId="1038"/>
          <ac:spMkLst>
            <pc:docMk/>
            <pc:sldMk cId="3000202429" sldId="1576"/>
            <ac:spMk id="175"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8"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7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83"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184" creationId="{CCF80FD7-842A-4722-94DD-4CE48B85AE23}"/>
          </ac:spMkLst>
        </pc:spChg>
        <pc:spChg chg="mod">
          <ac:chgData name="Eldert Grootenboer" userId="3fe8758b2c2b58d2" providerId="LiveId" clId="{45897FA1-1A19-41AC-9DAF-64F6ACC83477}" dt="2020-06-03T10:16:34.428" v="767" actId="164"/>
          <ac:spMkLst>
            <pc:docMk/>
            <pc:sldMk cId="3000202429" sldId="1576"/>
            <ac:spMk id="185" creationId="{FAC91F7F-1AEE-4200-86CF-1DEDEBC363B2}"/>
          </ac:spMkLst>
        </pc:spChg>
        <pc:spChg chg="mod">
          <ac:chgData name="Eldert Grootenboer" userId="3fe8758b2c2b58d2" providerId="LiveId" clId="{45897FA1-1A19-41AC-9DAF-64F6ACC83477}" dt="2020-06-03T09:52:58.651" v="556" actId="1038"/>
          <ac:spMkLst>
            <pc:docMk/>
            <pc:sldMk cId="3000202429" sldId="1576"/>
            <ac:spMk id="187"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3"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195"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196" creationId="{6B743BF6-AE3A-4684-B58B-E3C4EA115DFA}"/>
          </ac:spMkLst>
        </pc:spChg>
        <pc:spChg chg="mod">
          <ac:chgData name="Eldert Grootenboer" userId="3fe8758b2c2b58d2" providerId="LiveId" clId="{45897FA1-1A19-41AC-9DAF-64F6ACC83477}" dt="2020-06-03T10:16:34.428" v="767" actId="164"/>
          <ac:spMkLst>
            <pc:docMk/>
            <pc:sldMk cId="3000202429" sldId="1576"/>
            <ac:spMk id="197" creationId="{E4151B2A-E8BC-432F-9622-730ABFC4D954}"/>
          </ac:spMkLst>
        </pc:spChg>
        <pc:spChg chg="mod">
          <ac:chgData name="Eldert Grootenboer" userId="3fe8758b2c2b58d2" providerId="LiveId" clId="{45897FA1-1A19-41AC-9DAF-64F6ACC83477}" dt="2020-06-03T10:16:34.428" v="767" actId="164"/>
          <ac:spMkLst>
            <pc:docMk/>
            <pc:sldMk cId="3000202429" sldId="1576"/>
            <ac:spMk id="198" creationId="{36FD778C-1C79-47F8-B262-6E9114BB5F32}"/>
          </ac:spMkLst>
        </pc:spChg>
        <pc:spChg chg="mod">
          <ac:chgData name="Eldert Grootenboer" userId="3fe8758b2c2b58d2" providerId="LiveId" clId="{45897FA1-1A19-41AC-9DAF-64F6ACC83477}" dt="2020-06-03T09:52:58.651" v="556" actId="1038"/>
          <ac:spMkLst>
            <pc:docMk/>
            <pc:sldMk cId="3000202429" sldId="1576"/>
            <ac:spMk id="200"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201" creationId="{64C93C1E-F99E-4097-8ECF-3EFF622B6603}"/>
          </ac:spMkLst>
        </pc:spChg>
        <pc:spChg chg="mod">
          <ac:chgData name="Eldert Grootenboer" userId="3fe8758b2c2b58d2" providerId="LiveId" clId="{45897FA1-1A19-41AC-9DAF-64F6ACC83477}" dt="2020-06-03T10:16:34.428" v="767" actId="164"/>
          <ac:spMkLst>
            <pc:docMk/>
            <pc:sldMk cId="3000202429" sldId="1576"/>
            <ac:spMk id="202" creationId="{2B1D3337-4EE1-4B93-B042-3FD940B2446D}"/>
          </ac:spMkLst>
        </pc:spChg>
        <pc:spChg chg="mod">
          <ac:chgData name="Eldert Grootenboer" userId="3fe8758b2c2b58d2" providerId="LiveId" clId="{45897FA1-1A19-41AC-9DAF-64F6ACC83477}" dt="2020-06-03T10:16:34.428" v="767" actId="164"/>
          <ac:spMkLst>
            <pc:docMk/>
            <pc:sldMk cId="3000202429" sldId="1576"/>
            <ac:spMk id="203" creationId="{E47181A6-74DC-413E-9C5C-9DB1870B5A35}"/>
          </ac:spMkLst>
        </pc:spChg>
        <pc:spChg chg="mod">
          <ac:chgData name="Eldert Grootenboer" userId="3fe8758b2c2b58d2" providerId="LiveId" clId="{45897FA1-1A19-41AC-9DAF-64F6ACC83477}" dt="2020-06-03T09:52:58.651" v="556" actId="1038"/>
          <ac:spMkLst>
            <pc:docMk/>
            <pc:sldMk cId="3000202429" sldId="1576"/>
            <ac:spMk id="204"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09"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0"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1"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2"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4"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6" creationId="{00000000-0000-0000-0000-000000000000}"/>
          </ac:spMkLst>
        </pc:spChg>
        <pc:spChg chg="mod">
          <ac:chgData name="Eldert Grootenboer" userId="3fe8758b2c2b58d2" providerId="LiveId" clId="{45897FA1-1A19-41AC-9DAF-64F6ACC83477}" dt="2020-06-03T09:52:58.651" v="556" actId="1038"/>
          <ac:spMkLst>
            <pc:docMk/>
            <pc:sldMk cId="3000202429" sldId="1576"/>
            <ac:spMk id="217"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218" creationId="{F7C55A22-058C-4229-85F8-223CD3FCF957}"/>
          </ac:spMkLst>
        </pc:spChg>
        <pc:spChg chg="mod">
          <ac:chgData name="Eldert Grootenboer" userId="3fe8758b2c2b58d2" providerId="LiveId" clId="{45897FA1-1A19-41AC-9DAF-64F6ACC83477}" dt="2020-06-03T09:52:58.651" v="556" actId="1038"/>
          <ac:spMkLst>
            <pc:docMk/>
            <pc:sldMk cId="3000202429" sldId="1576"/>
            <ac:spMk id="220" creationId="{00000000-0000-0000-0000-000000000000}"/>
          </ac:spMkLst>
        </pc:spChg>
        <pc:spChg chg="mod">
          <ac:chgData name="Eldert Grootenboer" userId="3fe8758b2c2b58d2" providerId="LiveId" clId="{45897FA1-1A19-41AC-9DAF-64F6ACC83477}" dt="2020-06-03T10:16:34.428" v="767" actId="164"/>
          <ac:spMkLst>
            <pc:docMk/>
            <pc:sldMk cId="3000202429" sldId="1576"/>
            <ac:spMk id="221" creationId="{6A3025BA-BDEC-49BB-95A4-11DD7D099BB3}"/>
          </ac:spMkLst>
        </pc:spChg>
        <pc:spChg chg="mod">
          <ac:chgData name="Eldert Grootenboer" userId="3fe8758b2c2b58d2" providerId="LiveId" clId="{45897FA1-1A19-41AC-9DAF-64F6ACC83477}" dt="2020-06-03T10:16:34.428" v="767" actId="164"/>
          <ac:spMkLst>
            <pc:docMk/>
            <pc:sldMk cId="3000202429" sldId="1576"/>
            <ac:spMk id="222" creationId="{4A52380D-A76C-43A0-B800-2C657B9624F0}"/>
          </ac:spMkLst>
        </pc:spChg>
        <pc:grpChg chg="add del mod">
          <ac:chgData name="Eldert Grootenboer" userId="3fe8758b2c2b58d2" providerId="LiveId" clId="{45897FA1-1A19-41AC-9DAF-64F6ACC83477}" dt="2020-06-03T09:56:33.184" v="575" actId="21"/>
          <ac:grpSpMkLst>
            <pc:docMk/>
            <pc:sldMk cId="3000202429" sldId="1576"/>
            <ac:grpSpMk id="6" creationId="{A9084755-B6CE-41D0-941C-5EC5B492ECBA}"/>
          </ac:grpSpMkLst>
        </pc:grpChg>
        <pc:grpChg chg="add mod">
          <ac:chgData name="Eldert Grootenboer" userId="3fe8758b2c2b58d2" providerId="LiveId" clId="{45897FA1-1A19-41AC-9DAF-64F6ACC83477}" dt="2020-06-03T10:16:36.736" v="768" actId="164"/>
          <ac:grpSpMkLst>
            <pc:docMk/>
            <pc:sldMk cId="3000202429" sldId="1576"/>
            <ac:grpSpMk id="7" creationId="{7D506A4A-AECF-4283-984B-453267BCCFE7}"/>
          </ac:grpSpMkLst>
        </pc:grpChg>
        <pc:grpChg chg="add mod">
          <ac:chgData name="Eldert Grootenboer" userId="3fe8758b2c2b58d2" providerId="LiveId" clId="{45897FA1-1A19-41AC-9DAF-64F6ACC83477}" dt="2020-06-03T10:16:39.247" v="769" actId="164"/>
          <ac:grpSpMkLst>
            <pc:docMk/>
            <pc:sldMk cId="3000202429" sldId="1576"/>
            <ac:grpSpMk id="8" creationId="{8F6FC6D7-BC5D-4350-95BF-99E2E5FD0205}"/>
          </ac:grpSpMkLst>
        </pc:grpChg>
        <pc:grpChg chg="add mod">
          <ac:chgData name="Eldert Grootenboer" userId="3fe8758b2c2b58d2" providerId="LiveId" clId="{45897FA1-1A19-41AC-9DAF-64F6ACC83477}" dt="2020-06-03T10:16:40.475" v="770" actId="164"/>
          <ac:grpSpMkLst>
            <pc:docMk/>
            <pc:sldMk cId="3000202429" sldId="1576"/>
            <ac:grpSpMk id="9" creationId="{DF196204-8A8B-4454-9B6A-1D25AED75680}"/>
          </ac:grpSpMkLst>
        </pc:grpChg>
        <pc:grpChg chg="add del mod">
          <ac:chgData name="Eldert Grootenboer" userId="3fe8758b2c2b58d2" providerId="LiveId" clId="{45897FA1-1A19-41AC-9DAF-64F6ACC83477}" dt="2020-06-03T10:13:38.496" v="703" actId="165"/>
          <ac:grpSpMkLst>
            <pc:docMk/>
            <pc:sldMk cId="3000202429" sldId="1576"/>
            <ac:grpSpMk id="83" creationId="{1A5243CD-E227-4D58-9236-A301BA1AC4DE}"/>
          </ac:grpSpMkLst>
        </pc:grpChg>
        <pc:grpChg chg="mod topLvl">
          <ac:chgData name="Eldert Grootenboer" userId="3fe8758b2c2b58d2" providerId="LiveId" clId="{45897FA1-1A19-41AC-9DAF-64F6ACC83477}" dt="2020-06-03T10:16:36.736" v="768" actId="164"/>
          <ac:grpSpMkLst>
            <pc:docMk/>
            <pc:sldMk cId="3000202429" sldId="1576"/>
            <ac:grpSpMk id="92" creationId="{C0444CFE-37DA-4A8A-A7C7-E9B64546718E}"/>
          </ac:grpSpMkLst>
        </pc:grpChg>
        <pc:grpChg chg="mod topLvl">
          <ac:chgData name="Eldert Grootenboer" userId="3fe8758b2c2b58d2" providerId="LiveId" clId="{45897FA1-1A19-41AC-9DAF-64F6ACC83477}" dt="2020-06-03T10:16:36.736" v="768" actId="164"/>
          <ac:grpSpMkLst>
            <pc:docMk/>
            <pc:sldMk cId="3000202429" sldId="1576"/>
            <ac:grpSpMk id="93" creationId="{37633C00-CD14-4A9F-A349-FDE6CC0027CC}"/>
          </ac:grpSpMkLst>
        </pc:grpChg>
        <pc:grpChg chg="mod topLvl">
          <ac:chgData name="Eldert Grootenboer" userId="3fe8758b2c2b58d2" providerId="LiveId" clId="{45897FA1-1A19-41AC-9DAF-64F6ACC83477}" dt="2020-06-03T10:16:36.736" v="768" actId="164"/>
          <ac:grpSpMkLst>
            <pc:docMk/>
            <pc:sldMk cId="3000202429" sldId="1576"/>
            <ac:grpSpMk id="97" creationId="{DBE16F89-5CC1-4E22-B99B-9F7326772F4D}"/>
          </ac:grpSpMkLst>
        </pc:grpChg>
        <pc:grpChg chg="mod topLvl">
          <ac:chgData name="Eldert Grootenboer" userId="3fe8758b2c2b58d2" providerId="LiveId" clId="{45897FA1-1A19-41AC-9DAF-64F6ACC83477}" dt="2020-06-03T10:16:36.736" v="768" actId="164"/>
          <ac:grpSpMkLst>
            <pc:docMk/>
            <pc:sldMk cId="3000202429" sldId="1576"/>
            <ac:grpSpMk id="98" creationId="{62DF2D48-9A0A-445A-9640-29ADDB004B43}"/>
          </ac:grpSpMkLst>
        </pc:grpChg>
        <pc:grpChg chg="mod">
          <ac:chgData name="Eldert Grootenboer" userId="3fe8758b2c2b58d2" providerId="LiveId" clId="{45897FA1-1A19-41AC-9DAF-64F6ACC83477}" dt="2020-06-03T09:52:58.651" v="556" actId="1038"/>
          <ac:grpSpMkLst>
            <pc:docMk/>
            <pc:sldMk cId="3000202429" sldId="1576"/>
            <ac:grpSpMk id="134" creationId="{00000000-0000-0000-0000-000000000000}"/>
          </ac:grpSpMkLst>
        </pc:grpChg>
        <pc:grpChg chg="mod">
          <ac:chgData name="Eldert Grootenboer" userId="3fe8758b2c2b58d2" providerId="LiveId" clId="{45897FA1-1A19-41AC-9DAF-64F6ACC83477}" dt="2020-06-03T09:52:58.651" v="556" actId="1038"/>
          <ac:grpSpMkLst>
            <pc:docMk/>
            <pc:sldMk cId="3000202429" sldId="1576"/>
            <ac:grpSpMk id="141" creationId="{00000000-0000-0000-0000-000000000000}"/>
          </ac:grpSpMkLst>
        </pc:grpChg>
        <pc:grpChg chg="mod">
          <ac:chgData name="Eldert Grootenboer" userId="3fe8758b2c2b58d2" providerId="LiveId" clId="{45897FA1-1A19-41AC-9DAF-64F6ACC83477}" dt="2020-06-03T09:52:58.651" v="556" actId="1038"/>
          <ac:grpSpMkLst>
            <pc:docMk/>
            <pc:sldMk cId="3000202429" sldId="1576"/>
            <ac:grpSpMk id="149" creationId="{00000000-0000-0000-0000-000000000000}"/>
          </ac:grpSpMkLst>
        </pc:grpChg>
        <pc:grpChg chg="mod">
          <ac:chgData name="Eldert Grootenboer" userId="3fe8758b2c2b58d2" providerId="LiveId" clId="{45897FA1-1A19-41AC-9DAF-64F6ACC83477}" dt="2020-06-03T09:52:58.651" v="556" actId="1038"/>
          <ac:grpSpMkLst>
            <pc:docMk/>
            <pc:sldMk cId="3000202429" sldId="1576"/>
            <ac:grpSpMk id="174" creationId="{00000000-0000-0000-0000-000000000000}"/>
          </ac:grpSpMkLst>
        </pc:grpChg>
        <pc:picChg chg="mod">
          <ac:chgData name="Eldert Grootenboer" userId="3fe8758b2c2b58d2" providerId="LiveId" clId="{45897FA1-1A19-41AC-9DAF-64F6ACC83477}" dt="2020-06-03T09:52:58.651" v="556" actId="1038"/>
          <ac:picMkLst>
            <pc:docMk/>
            <pc:sldMk cId="3000202429" sldId="1576"/>
            <ac:picMk id="14"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5"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6"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7"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8"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1"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2"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3"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79" creationId="{00000000-0000-0000-0000-000000000000}"/>
          </ac:picMkLst>
        </pc:picChg>
        <pc:picChg chg="mod topLvl">
          <ac:chgData name="Eldert Grootenboer" userId="3fe8758b2c2b58d2" providerId="LiveId" clId="{45897FA1-1A19-41AC-9DAF-64F6ACC83477}" dt="2020-06-03T10:16:36.736" v="768" actId="164"/>
          <ac:picMkLst>
            <pc:docMk/>
            <pc:sldMk cId="3000202429" sldId="1576"/>
            <ac:picMk id="87" creationId="{84C20B37-D7A8-4975-BE3B-86BA2445BC49}"/>
          </ac:picMkLst>
        </pc:picChg>
        <pc:picChg chg="mod topLvl">
          <ac:chgData name="Eldert Grootenboer" userId="3fe8758b2c2b58d2" providerId="LiveId" clId="{45897FA1-1A19-41AC-9DAF-64F6ACC83477}" dt="2020-06-03T10:16:36.736" v="768" actId="164"/>
          <ac:picMkLst>
            <pc:docMk/>
            <pc:sldMk cId="3000202429" sldId="1576"/>
            <ac:picMk id="103" creationId="{0D961F6D-DA24-4F72-AA7A-8EA7A185FE58}"/>
          </ac:picMkLst>
        </pc:picChg>
        <pc:picChg chg="mod topLvl">
          <ac:chgData name="Eldert Grootenboer" userId="3fe8758b2c2b58d2" providerId="LiveId" clId="{45897FA1-1A19-41AC-9DAF-64F6ACC83477}" dt="2020-06-03T10:16:39.247" v="769" actId="164"/>
          <ac:picMkLst>
            <pc:docMk/>
            <pc:sldMk cId="3000202429" sldId="1576"/>
            <ac:picMk id="107" creationId="{779EB949-A09D-41F2-A1EF-26D7295DA0BB}"/>
          </ac:picMkLst>
        </pc:picChg>
        <pc:picChg chg="mod topLvl">
          <ac:chgData name="Eldert Grootenboer" userId="3fe8758b2c2b58d2" providerId="LiveId" clId="{45897FA1-1A19-41AC-9DAF-64F6ACC83477}" dt="2020-06-03T10:16:39.247" v="769" actId="164"/>
          <ac:picMkLst>
            <pc:docMk/>
            <pc:sldMk cId="3000202429" sldId="1576"/>
            <ac:picMk id="113" creationId="{B12051E4-16B9-4EA7-B8AA-CC5FDE3BBBA7}"/>
          </ac:picMkLst>
        </pc:picChg>
        <pc:picChg chg="mod topLvl">
          <ac:chgData name="Eldert Grootenboer" userId="3fe8758b2c2b58d2" providerId="LiveId" clId="{45897FA1-1A19-41AC-9DAF-64F6ACC83477}" dt="2020-06-03T10:16:39.247" v="769" actId="164"/>
          <ac:picMkLst>
            <pc:docMk/>
            <pc:sldMk cId="3000202429" sldId="1576"/>
            <ac:picMk id="114" creationId="{FCB91086-49A0-4FD4-B9BC-802617722B03}"/>
          </ac:picMkLst>
        </pc:picChg>
        <pc:picChg chg="mod topLvl">
          <ac:chgData name="Eldert Grootenboer" userId="3fe8758b2c2b58d2" providerId="LiveId" clId="{45897FA1-1A19-41AC-9DAF-64F6ACC83477}" dt="2020-06-03T10:16:39.247" v="769" actId="164"/>
          <ac:picMkLst>
            <pc:docMk/>
            <pc:sldMk cId="3000202429" sldId="1576"/>
            <ac:picMk id="115" creationId="{9FE798B2-0FA8-4949-8590-5A99841411C0}"/>
          </ac:picMkLst>
        </pc:picChg>
        <pc:picChg chg="mod topLvl">
          <ac:chgData name="Eldert Grootenboer" userId="3fe8758b2c2b58d2" providerId="LiveId" clId="{45897FA1-1A19-41AC-9DAF-64F6ACC83477}" dt="2020-06-03T10:16:39.247" v="769" actId="164"/>
          <ac:picMkLst>
            <pc:docMk/>
            <pc:sldMk cId="3000202429" sldId="1576"/>
            <ac:picMk id="117" creationId="{1AE591C2-4329-4828-B93F-FDD91492B6AC}"/>
          </ac:picMkLst>
        </pc:picChg>
        <pc:picChg chg="mod topLvl">
          <ac:chgData name="Eldert Grootenboer" userId="3fe8758b2c2b58d2" providerId="LiveId" clId="{45897FA1-1A19-41AC-9DAF-64F6ACC83477}" dt="2020-06-03T10:16:39.247" v="769" actId="164"/>
          <ac:picMkLst>
            <pc:docMk/>
            <pc:sldMk cId="3000202429" sldId="1576"/>
            <ac:picMk id="118" creationId="{F4B4F279-48B9-482D-824D-0210A7EEA475}"/>
          </ac:picMkLst>
        </pc:picChg>
        <pc:picChg chg="mod topLvl">
          <ac:chgData name="Eldert Grootenboer" userId="3fe8758b2c2b58d2" providerId="LiveId" clId="{45897FA1-1A19-41AC-9DAF-64F6ACC83477}" dt="2020-06-03T10:16:39.247" v="769" actId="164"/>
          <ac:picMkLst>
            <pc:docMk/>
            <pc:sldMk cId="3000202429" sldId="1576"/>
            <ac:picMk id="119" creationId="{E8F52891-E658-4AEC-AB55-3B2579BE7725}"/>
          </ac:picMkLst>
        </pc:picChg>
        <pc:picChg chg="mod topLvl">
          <ac:chgData name="Eldert Grootenboer" userId="3fe8758b2c2b58d2" providerId="LiveId" clId="{45897FA1-1A19-41AC-9DAF-64F6ACC83477}" dt="2020-06-03T10:16:39.247" v="769" actId="164"/>
          <ac:picMkLst>
            <pc:docMk/>
            <pc:sldMk cId="3000202429" sldId="1576"/>
            <ac:picMk id="120" creationId="{1CA8A2D0-BA59-439B-BE7B-A4F5F80F0833}"/>
          </ac:picMkLst>
        </pc:picChg>
        <pc:picChg chg="mod topLvl">
          <ac:chgData name="Eldert Grootenboer" userId="3fe8758b2c2b58d2" providerId="LiveId" clId="{45897FA1-1A19-41AC-9DAF-64F6ACC83477}" dt="2020-06-03T10:16:40.475" v="770" actId="164"/>
          <ac:picMkLst>
            <pc:docMk/>
            <pc:sldMk cId="3000202429" sldId="1576"/>
            <ac:picMk id="124" creationId="{8530AA74-3DBB-446A-A220-54248DE475CA}"/>
          </ac:picMkLst>
        </pc:picChg>
        <pc:picChg chg="mod topLvl">
          <ac:chgData name="Eldert Grootenboer" userId="3fe8758b2c2b58d2" providerId="LiveId" clId="{45897FA1-1A19-41AC-9DAF-64F6ACC83477}" dt="2020-06-03T10:16:40.475" v="770" actId="164"/>
          <ac:picMkLst>
            <pc:docMk/>
            <pc:sldMk cId="3000202429" sldId="1576"/>
            <ac:picMk id="127" creationId="{D9D8AF36-B9E7-4F10-8FDE-F49B2DE1F638}"/>
          </ac:picMkLst>
        </pc:picChg>
        <pc:picChg chg="mod topLvl">
          <ac:chgData name="Eldert Grootenboer" userId="3fe8758b2c2b58d2" providerId="LiveId" clId="{45897FA1-1A19-41AC-9DAF-64F6ACC83477}" dt="2020-06-03T10:16:40.475" v="770" actId="164"/>
          <ac:picMkLst>
            <pc:docMk/>
            <pc:sldMk cId="3000202429" sldId="1576"/>
            <ac:picMk id="128" creationId="{1FBC2DF9-5784-44AF-82A0-02335521C5CD}"/>
          </ac:picMkLst>
        </pc:picChg>
        <pc:picChg chg="mod topLvl">
          <ac:chgData name="Eldert Grootenboer" userId="3fe8758b2c2b58d2" providerId="LiveId" clId="{45897FA1-1A19-41AC-9DAF-64F6ACC83477}" dt="2020-06-03T10:16:40.475" v="770" actId="164"/>
          <ac:picMkLst>
            <pc:docMk/>
            <pc:sldMk cId="3000202429" sldId="1576"/>
            <ac:picMk id="155" creationId="{AE8FDC09-CD14-4C9B-B75B-FC0C90E37D93}"/>
          </ac:picMkLst>
        </pc:picChg>
        <pc:picChg chg="mod topLvl">
          <ac:chgData name="Eldert Grootenboer" userId="3fe8758b2c2b58d2" providerId="LiveId" clId="{45897FA1-1A19-41AC-9DAF-64F6ACC83477}" dt="2020-06-03T10:16:40.475" v="770" actId="164"/>
          <ac:picMkLst>
            <pc:docMk/>
            <pc:sldMk cId="3000202429" sldId="1576"/>
            <ac:picMk id="156" creationId="{61B63274-B934-4796-B106-5C2F430F8498}"/>
          </ac:picMkLst>
        </pc:picChg>
        <pc:picChg chg="mod topLvl">
          <ac:chgData name="Eldert Grootenboer" userId="3fe8758b2c2b58d2" providerId="LiveId" clId="{45897FA1-1A19-41AC-9DAF-64F6ACC83477}" dt="2020-06-03T10:16:40.475" v="770" actId="164"/>
          <ac:picMkLst>
            <pc:docMk/>
            <pc:sldMk cId="3000202429" sldId="1576"/>
            <ac:picMk id="157" creationId="{8E3E1894-F6C5-47D2-86C8-6984EDAD3D38}"/>
          </ac:picMkLst>
        </pc:picChg>
        <pc:picChg chg="mod">
          <ac:chgData name="Eldert Grootenboer" userId="3fe8758b2c2b58d2" providerId="LiveId" clId="{45897FA1-1A19-41AC-9DAF-64F6ACC83477}" dt="2020-06-03T09:52:58.651" v="556" actId="1038"/>
          <ac:picMkLst>
            <pc:docMk/>
            <pc:sldMk cId="3000202429" sldId="1576"/>
            <ac:picMk id="188"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192"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5"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6"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7"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08" creationId="{00000000-0000-0000-0000-000000000000}"/>
          </ac:picMkLst>
        </pc:picChg>
        <pc:picChg chg="mod">
          <ac:chgData name="Eldert Grootenboer" userId="3fe8758b2c2b58d2" providerId="LiveId" clId="{45897FA1-1A19-41AC-9DAF-64F6ACC83477}" dt="2020-06-03T09:52:58.651" v="556" actId="1038"/>
          <ac:picMkLst>
            <pc:docMk/>
            <pc:sldMk cId="3000202429" sldId="1576"/>
            <ac:picMk id="213" creationId="{00000000-0000-0000-0000-000000000000}"/>
          </ac:picMkLst>
        </pc:picChg>
        <pc:cxnChg chg="mod">
          <ac:chgData name="Eldert Grootenboer" userId="3fe8758b2c2b58d2" providerId="LiveId" clId="{45897FA1-1A19-41AC-9DAF-64F6ACC83477}" dt="2020-06-03T09:52:58.651" v="556" actId="1038"/>
          <ac:cxnSpMkLst>
            <pc:docMk/>
            <pc:sldMk cId="3000202429" sldId="1576"/>
            <ac:cxnSpMk id="7" creationId="{00000000-0000-0000-0000-000000000000}"/>
          </ac:cxnSpMkLst>
        </pc:cxnChg>
        <pc:cxnChg chg="mod topLvl">
          <ac:chgData name="Eldert Grootenboer" userId="3fe8758b2c2b58d2" providerId="LiveId" clId="{45897FA1-1A19-41AC-9DAF-64F6ACC83477}" dt="2020-06-03T10:13:38.496" v="703" actId="165"/>
          <ac:cxnSpMkLst>
            <pc:docMk/>
            <pc:sldMk cId="3000202429" sldId="1576"/>
            <ac:cxnSpMk id="88" creationId="{0EBA2C04-6152-451C-B0B9-B6FC2EEBE622}"/>
          </ac:cxnSpMkLst>
        </pc:cxnChg>
        <pc:cxnChg chg="mod topLvl">
          <ac:chgData name="Eldert Grootenboer" userId="3fe8758b2c2b58d2" providerId="LiveId" clId="{45897FA1-1A19-41AC-9DAF-64F6ACC83477}" dt="2020-06-03T10:16:36.736" v="768" actId="164"/>
          <ac:cxnSpMkLst>
            <pc:docMk/>
            <pc:sldMk cId="3000202429" sldId="1576"/>
            <ac:cxnSpMk id="90" creationId="{56433168-016E-4570-862E-5CF991E9606A}"/>
          </ac:cxnSpMkLst>
        </pc:cxnChg>
        <pc:cxnChg chg="mod topLvl">
          <ac:chgData name="Eldert Grootenboer" userId="3fe8758b2c2b58d2" providerId="LiveId" clId="{45897FA1-1A19-41AC-9DAF-64F6ACC83477}" dt="2020-06-03T10:16:36.736" v="768" actId="164"/>
          <ac:cxnSpMkLst>
            <pc:docMk/>
            <pc:sldMk cId="3000202429" sldId="1576"/>
            <ac:cxnSpMk id="91" creationId="{DBAA9349-0BC9-4087-93D6-B2D312BDAF97}"/>
          </ac:cxnSpMkLst>
        </pc:cxnChg>
        <pc:cxnChg chg="mod topLvl">
          <ac:chgData name="Eldert Grootenboer" userId="3fe8758b2c2b58d2" providerId="LiveId" clId="{45897FA1-1A19-41AC-9DAF-64F6ACC83477}" dt="2020-06-03T10:16:36.736" v="768" actId="164"/>
          <ac:cxnSpMkLst>
            <pc:docMk/>
            <pc:sldMk cId="3000202429" sldId="1576"/>
            <ac:cxnSpMk id="101" creationId="{35593FFA-8426-4EBB-854D-92FDBAFD3EE5}"/>
          </ac:cxnSpMkLst>
        </pc:cxnChg>
        <pc:cxnChg chg="mod topLvl">
          <ac:chgData name="Eldert Grootenboer" userId="3fe8758b2c2b58d2" providerId="LiveId" clId="{45897FA1-1A19-41AC-9DAF-64F6ACC83477}" dt="2020-06-03T10:16:36.736" v="768" actId="164"/>
          <ac:cxnSpMkLst>
            <pc:docMk/>
            <pc:sldMk cId="3000202429" sldId="1576"/>
            <ac:cxnSpMk id="104" creationId="{9CB23353-01E0-4E8B-B1B3-B4757B50251F}"/>
          </ac:cxnSpMkLst>
        </pc:cxnChg>
        <pc:cxnChg chg="mod topLvl">
          <ac:chgData name="Eldert Grootenboer" userId="3fe8758b2c2b58d2" providerId="LiveId" clId="{45897FA1-1A19-41AC-9DAF-64F6ACC83477}" dt="2020-06-03T10:16:39.247" v="769" actId="164"/>
          <ac:cxnSpMkLst>
            <pc:docMk/>
            <pc:sldMk cId="3000202429" sldId="1576"/>
            <ac:cxnSpMk id="109" creationId="{14795603-2DB8-4C24-B196-E0F17BA178EC}"/>
          </ac:cxnSpMkLst>
        </pc:cxnChg>
        <pc:cxnChg chg="mod topLvl">
          <ac:chgData name="Eldert Grootenboer" userId="3fe8758b2c2b58d2" providerId="LiveId" clId="{45897FA1-1A19-41AC-9DAF-64F6ACC83477}" dt="2020-06-03T10:16:39.247" v="769" actId="164"/>
          <ac:cxnSpMkLst>
            <pc:docMk/>
            <pc:sldMk cId="3000202429" sldId="1576"/>
            <ac:cxnSpMk id="111" creationId="{0BF89C5B-5280-46D9-9822-4072DDE7016F}"/>
          </ac:cxnSpMkLst>
        </pc:cxnChg>
        <pc:cxnChg chg="mod topLvl">
          <ac:chgData name="Eldert Grootenboer" userId="3fe8758b2c2b58d2" providerId="LiveId" clId="{45897FA1-1A19-41AC-9DAF-64F6ACC83477}" dt="2020-06-03T10:16:40.475" v="770" actId="164"/>
          <ac:cxnSpMkLst>
            <pc:docMk/>
            <pc:sldMk cId="3000202429" sldId="1576"/>
            <ac:cxnSpMk id="126" creationId="{2EC53C30-08D2-404D-84C2-5E7FCB91CD69}"/>
          </ac:cxnSpMkLst>
        </pc:cxnChg>
        <pc:cxnChg chg="mod">
          <ac:chgData name="Eldert Grootenboer" userId="3fe8758b2c2b58d2" providerId="LiveId" clId="{45897FA1-1A19-41AC-9DAF-64F6ACC83477}" dt="2020-06-03T09:52:58.651" v="556" actId="1038"/>
          <ac:cxnSpMkLst>
            <pc:docMk/>
            <pc:sldMk cId="3000202429" sldId="1576"/>
            <ac:cxnSpMk id="132"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33" creationId="{00000000-0000-0000-0000-000000000000}"/>
          </ac:cxnSpMkLst>
        </pc:cxnChg>
        <pc:cxnChg chg="mod topLvl">
          <ac:chgData name="Eldert Grootenboer" userId="3fe8758b2c2b58d2" providerId="LiveId" clId="{45897FA1-1A19-41AC-9DAF-64F6ACC83477}" dt="2020-06-03T10:16:40.475" v="770" actId="164"/>
          <ac:cxnSpMkLst>
            <pc:docMk/>
            <pc:sldMk cId="3000202429" sldId="1576"/>
            <ac:cxnSpMk id="154" creationId="{4B5A80F4-79D3-4950-8EE2-9A6E48C2B700}"/>
          </ac:cxnSpMkLst>
        </pc:cxnChg>
        <pc:cxnChg chg="mod">
          <ac:chgData name="Eldert Grootenboer" userId="3fe8758b2c2b58d2" providerId="LiveId" clId="{45897FA1-1A19-41AC-9DAF-64F6ACC83477}" dt="2020-06-03T09:52:58.651" v="556" actId="1038"/>
          <ac:cxnSpMkLst>
            <pc:docMk/>
            <pc:sldMk cId="3000202429" sldId="1576"/>
            <ac:cxnSpMk id="186"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89"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94"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199"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215" creationId="{00000000-0000-0000-0000-000000000000}"/>
          </ac:cxnSpMkLst>
        </pc:cxnChg>
        <pc:cxnChg chg="mod">
          <ac:chgData name="Eldert Grootenboer" userId="3fe8758b2c2b58d2" providerId="LiveId" clId="{45897FA1-1A19-41AC-9DAF-64F6ACC83477}" dt="2020-06-03T09:52:58.651" v="556" actId="1038"/>
          <ac:cxnSpMkLst>
            <pc:docMk/>
            <pc:sldMk cId="3000202429" sldId="1576"/>
            <ac:cxnSpMk id="219" creationId="{00000000-0000-0000-0000-000000000000}"/>
          </ac:cxnSpMkLst>
        </pc:cxnChg>
      </pc:sldChg>
      <pc:sldChg chg="addSp delSp modSp mod modTransition setBg modAnim chgLayout">
        <pc:chgData name="Eldert Grootenboer" userId="3fe8758b2c2b58d2" providerId="LiveId" clId="{45897FA1-1A19-41AC-9DAF-64F6ACC83477}" dt="2020-06-03T12:24:52.757" v="1134"/>
        <pc:sldMkLst>
          <pc:docMk/>
          <pc:sldMk cId="1478469026" sldId="1578"/>
        </pc:sldMkLst>
        <pc:spChg chg="add del mod">
          <ac:chgData name="Eldert Grootenboer" userId="3fe8758b2c2b58d2" providerId="LiveId" clId="{45897FA1-1A19-41AC-9DAF-64F6ACC83477}" dt="2020-06-03T09:44:23.103" v="505"/>
          <ac:spMkLst>
            <pc:docMk/>
            <pc:sldMk cId="1478469026" sldId="1578"/>
            <ac:spMk id="2" creationId="{7363C7ED-5F4C-41DF-8953-8BC9028C7C5C}"/>
          </ac:spMkLst>
        </pc:spChg>
        <pc:spChg chg="mod ord">
          <ac:chgData name="Eldert Grootenboer" userId="3fe8758b2c2b58d2" providerId="LiveId" clId="{45897FA1-1A19-41AC-9DAF-64F6ACC83477}" dt="2020-06-03T09:44:23.103" v="505"/>
          <ac:spMkLst>
            <pc:docMk/>
            <pc:sldMk cId="1478469026" sldId="1578"/>
            <ac:spMk id="4" creationId="{00000000-0000-0000-0000-000000000000}"/>
          </ac:spMkLst>
        </pc:spChg>
      </pc:sldChg>
      <pc:sldChg chg="addSp delSp modSp modTransition setBg">
        <pc:chgData name="Eldert Grootenboer" userId="3fe8758b2c2b58d2" providerId="LiveId" clId="{45897FA1-1A19-41AC-9DAF-64F6ACC83477}" dt="2020-06-03T12:24:52.757" v="1134"/>
        <pc:sldMkLst>
          <pc:docMk/>
          <pc:sldMk cId="3582398993" sldId="1581"/>
        </pc:sldMkLst>
        <pc:spChg chg="mod">
          <ac:chgData name="Eldert Grootenboer" userId="3fe8758b2c2b58d2" providerId="LiveId" clId="{45897FA1-1A19-41AC-9DAF-64F6ACC83477}" dt="2020-06-03T09:44:23.103" v="505"/>
          <ac:spMkLst>
            <pc:docMk/>
            <pc:sldMk cId="3582398993" sldId="1581"/>
            <ac:spMk id="3" creationId="{00000000-0000-0000-0000-000000000000}"/>
          </ac:spMkLst>
        </pc:spChg>
        <pc:spChg chg="add del mod">
          <ac:chgData name="Eldert Grootenboer" userId="3fe8758b2c2b58d2" providerId="LiveId" clId="{45897FA1-1A19-41AC-9DAF-64F6ACC83477}" dt="2020-06-03T09:44:23.103" v="505"/>
          <ac:spMkLst>
            <pc:docMk/>
            <pc:sldMk cId="3582398993" sldId="1581"/>
            <ac:spMk id="6" creationId="{A27E8C01-1F77-486A-92FC-7B4EF55CDBEE}"/>
          </ac:spMkLst>
        </pc:spChg>
      </pc:sldChg>
      <pc:sldChg chg="addSp delSp modSp mod modTransition setBg modClrScheme chgLayout">
        <pc:chgData name="Eldert Grootenboer" userId="3fe8758b2c2b58d2" providerId="LiveId" clId="{45897FA1-1A19-41AC-9DAF-64F6ACC83477}" dt="2020-06-03T12:24:52.757" v="1134"/>
        <pc:sldMkLst>
          <pc:docMk/>
          <pc:sldMk cId="4028739318" sldId="1584"/>
        </pc:sldMkLst>
        <pc:spChg chg="mod ord">
          <ac:chgData name="Eldert Grootenboer" userId="3fe8758b2c2b58d2" providerId="LiveId" clId="{45897FA1-1A19-41AC-9DAF-64F6ACC83477}" dt="2020-06-03T10:21:32.857" v="808" actId="700"/>
          <ac:spMkLst>
            <pc:docMk/>
            <pc:sldMk cId="4028739318" sldId="1584"/>
            <ac:spMk id="2" creationId="{00000000-0000-0000-0000-000000000000}"/>
          </ac:spMkLst>
        </pc:spChg>
        <pc:spChg chg="add del mod">
          <ac:chgData name="Eldert Grootenboer" userId="3fe8758b2c2b58d2" providerId="LiveId" clId="{45897FA1-1A19-41AC-9DAF-64F6ACC83477}" dt="2020-06-03T09:44:23.103" v="505"/>
          <ac:spMkLst>
            <pc:docMk/>
            <pc:sldMk cId="4028739318" sldId="1584"/>
            <ac:spMk id="13" creationId="{296C3EF6-A4ED-4431-B4B8-3089838DFD12}"/>
          </ac:spMkLst>
        </pc:spChg>
        <pc:spChg chg="add del mod">
          <ac:chgData name="Eldert Grootenboer" userId="3fe8758b2c2b58d2" providerId="LiveId" clId="{45897FA1-1A19-41AC-9DAF-64F6ACC83477}" dt="2020-06-03T10:21:32.857" v="808" actId="700"/>
          <ac:spMkLst>
            <pc:docMk/>
            <pc:sldMk cId="4028739318" sldId="1584"/>
            <ac:spMk id="15" creationId="{F54D11D9-CCEB-4C1C-B59B-5181E99898E5}"/>
          </ac:spMkLst>
        </pc:spChg>
      </pc:sldChg>
      <pc:sldChg chg="addSp delSp modSp modTransition setBg">
        <pc:chgData name="Eldert Grootenboer" userId="3fe8758b2c2b58d2" providerId="LiveId" clId="{45897FA1-1A19-41AC-9DAF-64F6ACC83477}" dt="2020-06-03T12:53:35.584" v="1254" actId="1076"/>
        <pc:sldMkLst>
          <pc:docMk/>
          <pc:sldMk cId="2400613635" sldId="1590"/>
        </pc:sldMkLst>
        <pc:spChg chg="mod">
          <ac:chgData name="Eldert Grootenboer" userId="3fe8758b2c2b58d2" providerId="LiveId" clId="{45897FA1-1A19-41AC-9DAF-64F6ACC83477}" dt="2020-06-03T09:44:23.103" v="505"/>
          <ac:spMkLst>
            <pc:docMk/>
            <pc:sldMk cId="2400613635" sldId="1590"/>
            <ac:spMk id="2" creationId="{CC7011C7-DC3B-4CAD-9486-A5B5BD5C421B}"/>
          </ac:spMkLst>
        </pc:spChg>
        <pc:spChg chg="add del mod">
          <ac:chgData name="Eldert Grootenboer" userId="3fe8758b2c2b58d2" providerId="LiveId" clId="{45897FA1-1A19-41AC-9DAF-64F6ACC83477}" dt="2020-06-03T09:44:23.103" v="505"/>
          <ac:spMkLst>
            <pc:docMk/>
            <pc:sldMk cId="2400613635" sldId="1590"/>
            <ac:spMk id="28" creationId="{70ADAFA8-0E49-4012-B74D-FD81848A0367}"/>
          </ac:spMkLst>
        </pc:spChg>
        <pc:spChg chg="mod">
          <ac:chgData name="Eldert Grootenboer" userId="3fe8758b2c2b58d2" providerId="LiveId" clId="{45897FA1-1A19-41AC-9DAF-64F6ACC83477}" dt="2020-06-03T12:53:35.584" v="1254" actId="1076"/>
          <ac:spMkLst>
            <pc:docMk/>
            <pc:sldMk cId="2400613635" sldId="1590"/>
            <ac:spMk id="29" creationId="{119E6482-7D4A-4C1F-AD02-F159FB681FF1}"/>
          </ac:spMkLst>
        </pc:spChg>
        <pc:spChg chg="mod">
          <ac:chgData name="Eldert Grootenboer" userId="3fe8758b2c2b58d2" providerId="LiveId" clId="{45897FA1-1A19-41AC-9DAF-64F6ACC83477}" dt="2020-06-03T12:53:35.584" v="1254" actId="1076"/>
          <ac:spMkLst>
            <pc:docMk/>
            <pc:sldMk cId="2400613635" sldId="1590"/>
            <ac:spMk id="30" creationId="{94662593-4B0E-46A1-9442-2F5BE1CBA8EA}"/>
          </ac:spMkLst>
        </pc:spChg>
        <pc:spChg chg="mod">
          <ac:chgData name="Eldert Grootenboer" userId="3fe8758b2c2b58d2" providerId="LiveId" clId="{45897FA1-1A19-41AC-9DAF-64F6ACC83477}" dt="2020-06-03T12:53:35.584" v="1254" actId="1076"/>
          <ac:spMkLst>
            <pc:docMk/>
            <pc:sldMk cId="2400613635" sldId="1590"/>
            <ac:spMk id="32" creationId="{6C377618-9BB6-4128-8810-A0729ED9EDA8}"/>
          </ac:spMkLst>
        </pc:spChg>
        <pc:spChg chg="mod">
          <ac:chgData name="Eldert Grootenboer" userId="3fe8758b2c2b58d2" providerId="LiveId" clId="{45897FA1-1A19-41AC-9DAF-64F6ACC83477}" dt="2020-06-03T12:53:35.584" v="1254" actId="1076"/>
          <ac:spMkLst>
            <pc:docMk/>
            <pc:sldMk cId="2400613635" sldId="1590"/>
            <ac:spMk id="33" creationId="{F10E3DCF-F365-4897-9FCA-01558FA55E2A}"/>
          </ac:spMkLst>
        </pc:spChg>
        <pc:spChg chg="mod">
          <ac:chgData name="Eldert Grootenboer" userId="3fe8758b2c2b58d2" providerId="LiveId" clId="{45897FA1-1A19-41AC-9DAF-64F6ACC83477}" dt="2020-06-03T12:53:35.584" v="1254" actId="1076"/>
          <ac:spMkLst>
            <pc:docMk/>
            <pc:sldMk cId="2400613635" sldId="1590"/>
            <ac:spMk id="34" creationId="{D833FD02-3074-4614-8688-D5EFF799ADAB}"/>
          </ac:spMkLst>
        </pc:spChg>
        <pc:spChg chg="mod">
          <ac:chgData name="Eldert Grootenboer" userId="3fe8758b2c2b58d2" providerId="LiveId" clId="{45897FA1-1A19-41AC-9DAF-64F6ACC83477}" dt="2020-06-03T12:53:35.584" v="1254" actId="1076"/>
          <ac:spMkLst>
            <pc:docMk/>
            <pc:sldMk cId="2400613635" sldId="1590"/>
            <ac:spMk id="35" creationId="{D5950A40-F6D1-4064-888C-B498CF66C31B}"/>
          </ac:spMkLst>
        </pc:spChg>
        <pc:spChg chg="mod">
          <ac:chgData name="Eldert Grootenboer" userId="3fe8758b2c2b58d2" providerId="LiveId" clId="{45897FA1-1A19-41AC-9DAF-64F6ACC83477}" dt="2020-06-03T12:53:35.584" v="1254" actId="1076"/>
          <ac:spMkLst>
            <pc:docMk/>
            <pc:sldMk cId="2400613635" sldId="1590"/>
            <ac:spMk id="36" creationId="{887A8CB4-D1F6-42DF-8729-73C48B779D69}"/>
          </ac:spMkLst>
        </pc:spChg>
        <pc:spChg chg="mod">
          <ac:chgData name="Eldert Grootenboer" userId="3fe8758b2c2b58d2" providerId="LiveId" clId="{45897FA1-1A19-41AC-9DAF-64F6ACC83477}" dt="2020-06-03T12:53:35.584" v="1254" actId="1076"/>
          <ac:spMkLst>
            <pc:docMk/>
            <pc:sldMk cId="2400613635" sldId="1590"/>
            <ac:spMk id="37" creationId="{6DB1123C-F6D2-4F2D-B64A-30596FA5903C}"/>
          </ac:spMkLst>
        </pc:spChg>
        <pc:spChg chg="mod">
          <ac:chgData name="Eldert Grootenboer" userId="3fe8758b2c2b58d2" providerId="LiveId" clId="{45897FA1-1A19-41AC-9DAF-64F6ACC83477}" dt="2020-06-03T12:53:35.584" v="1254" actId="1076"/>
          <ac:spMkLst>
            <pc:docMk/>
            <pc:sldMk cId="2400613635" sldId="1590"/>
            <ac:spMk id="39" creationId="{C1AAEE6E-0863-4510-B2EE-15F576D296FC}"/>
          </ac:spMkLst>
        </pc:spChg>
        <pc:spChg chg="mod">
          <ac:chgData name="Eldert Grootenboer" userId="3fe8758b2c2b58d2" providerId="LiveId" clId="{45897FA1-1A19-41AC-9DAF-64F6ACC83477}" dt="2020-06-03T12:53:35.584" v="1254" actId="1076"/>
          <ac:spMkLst>
            <pc:docMk/>
            <pc:sldMk cId="2400613635" sldId="1590"/>
            <ac:spMk id="40" creationId="{E778940F-987F-455F-8B9F-AC1FEBC84CB0}"/>
          </ac:spMkLst>
        </pc:spChg>
        <pc:spChg chg="mod">
          <ac:chgData name="Eldert Grootenboer" userId="3fe8758b2c2b58d2" providerId="LiveId" clId="{45897FA1-1A19-41AC-9DAF-64F6ACC83477}" dt="2020-06-03T12:53:35.584" v="1254" actId="1076"/>
          <ac:spMkLst>
            <pc:docMk/>
            <pc:sldMk cId="2400613635" sldId="1590"/>
            <ac:spMk id="43" creationId="{2BAF5847-D351-41AD-BEE9-8B1492F58ED8}"/>
          </ac:spMkLst>
        </pc:spChg>
        <pc:spChg chg="mod">
          <ac:chgData name="Eldert Grootenboer" userId="3fe8758b2c2b58d2" providerId="LiveId" clId="{45897FA1-1A19-41AC-9DAF-64F6ACC83477}" dt="2020-06-03T12:53:35.584" v="1254" actId="1076"/>
          <ac:spMkLst>
            <pc:docMk/>
            <pc:sldMk cId="2400613635" sldId="1590"/>
            <ac:spMk id="44" creationId="{64FA541C-6763-4A42-992E-A2921684E60D}"/>
          </ac:spMkLst>
        </pc:spChg>
        <pc:spChg chg="mod">
          <ac:chgData name="Eldert Grootenboer" userId="3fe8758b2c2b58d2" providerId="LiveId" clId="{45897FA1-1A19-41AC-9DAF-64F6ACC83477}" dt="2020-06-03T12:53:35.584" v="1254" actId="1076"/>
          <ac:spMkLst>
            <pc:docMk/>
            <pc:sldMk cId="2400613635" sldId="1590"/>
            <ac:spMk id="46" creationId="{FDEA50FE-5B6D-4432-B249-C9A85926392B}"/>
          </ac:spMkLst>
        </pc:spChg>
        <pc:grpChg chg="del">
          <ac:chgData name="Eldert Grootenboer" userId="3fe8758b2c2b58d2" providerId="LiveId" clId="{45897FA1-1A19-41AC-9DAF-64F6ACC83477}" dt="2020-06-03T12:53:19.317" v="1251" actId="478"/>
          <ac:grpSpMkLst>
            <pc:docMk/>
            <pc:sldMk cId="2400613635" sldId="1590"/>
            <ac:grpSpMk id="3" creationId="{51CE55AA-DDF9-47D1-8E24-1E0880F1CAD4}"/>
          </ac:grpSpMkLst>
        </pc:grpChg>
        <pc:grpChg chg="del">
          <ac:chgData name="Eldert Grootenboer" userId="3fe8758b2c2b58d2" providerId="LiveId" clId="{45897FA1-1A19-41AC-9DAF-64F6ACC83477}" dt="2020-06-03T12:53:19.317" v="1251" actId="478"/>
          <ac:grpSpMkLst>
            <pc:docMk/>
            <pc:sldMk cId="2400613635" sldId="1590"/>
            <ac:grpSpMk id="13" creationId="{F32279AF-0AF3-4CC9-9C66-A83F31FE3AFE}"/>
          </ac:grpSpMkLst>
        </pc:grpChg>
        <pc:grpChg chg="del">
          <ac:chgData name="Eldert Grootenboer" userId="3fe8758b2c2b58d2" providerId="LiveId" clId="{45897FA1-1A19-41AC-9DAF-64F6ACC83477}" dt="2020-06-03T12:53:19.317" v="1251" actId="478"/>
          <ac:grpSpMkLst>
            <pc:docMk/>
            <pc:sldMk cId="2400613635" sldId="1590"/>
            <ac:grpSpMk id="17" creationId="{E6504155-E10D-4EAD-8A27-4B8AE0C61C1D}"/>
          </ac:grpSpMkLst>
        </pc:grpChg>
        <pc:grpChg chg="add mod">
          <ac:chgData name="Eldert Grootenboer" userId="3fe8758b2c2b58d2" providerId="LiveId" clId="{45897FA1-1A19-41AC-9DAF-64F6ACC83477}" dt="2020-06-03T12:53:35.584" v="1254" actId="1076"/>
          <ac:grpSpMkLst>
            <pc:docMk/>
            <pc:sldMk cId="2400613635" sldId="1590"/>
            <ac:grpSpMk id="28" creationId="{D3C88916-EABF-4547-BB60-B32EB32D262B}"/>
          </ac:grpSpMkLst>
        </pc:grpChg>
        <pc:grpChg chg="mod">
          <ac:chgData name="Eldert Grootenboer" userId="3fe8758b2c2b58d2" providerId="LiveId" clId="{45897FA1-1A19-41AC-9DAF-64F6ACC83477}" dt="2020-06-03T12:53:35.584" v="1254" actId="1076"/>
          <ac:grpSpMkLst>
            <pc:docMk/>
            <pc:sldMk cId="2400613635" sldId="1590"/>
            <ac:grpSpMk id="31" creationId="{7BDC1663-06F3-4DEB-A61C-79F7AA64D220}"/>
          </ac:grpSpMkLst>
        </pc:grpChg>
        <pc:grpChg chg="add mod">
          <ac:chgData name="Eldert Grootenboer" userId="3fe8758b2c2b58d2" providerId="LiveId" clId="{45897FA1-1A19-41AC-9DAF-64F6ACC83477}" dt="2020-06-03T12:53:35.584" v="1254" actId="1076"/>
          <ac:grpSpMkLst>
            <pc:docMk/>
            <pc:sldMk cId="2400613635" sldId="1590"/>
            <ac:grpSpMk id="38" creationId="{DBE39DFA-56A1-4C55-B795-5E98F4BC2FCE}"/>
          </ac:grpSpMkLst>
        </pc:grpChg>
        <pc:grpChg chg="add mod">
          <ac:chgData name="Eldert Grootenboer" userId="3fe8758b2c2b58d2" providerId="LiveId" clId="{45897FA1-1A19-41AC-9DAF-64F6ACC83477}" dt="2020-06-03T12:53:35.584" v="1254" actId="1076"/>
          <ac:grpSpMkLst>
            <pc:docMk/>
            <pc:sldMk cId="2400613635" sldId="1590"/>
            <ac:grpSpMk id="42" creationId="{DB4EBD71-2C5D-4F41-BF39-746865FC1957}"/>
          </ac:grpSpMkLst>
        </pc:grpChg>
        <pc:grpChg chg="mod">
          <ac:chgData name="Eldert Grootenboer" userId="3fe8758b2c2b58d2" providerId="LiveId" clId="{45897FA1-1A19-41AC-9DAF-64F6ACC83477}" dt="2020-06-03T12:53:35.584" v="1254" actId="1076"/>
          <ac:grpSpMkLst>
            <pc:docMk/>
            <pc:sldMk cId="2400613635" sldId="1590"/>
            <ac:grpSpMk id="45" creationId="{69BBDD7B-7A0A-4F41-B863-BD74DC21A0D5}"/>
          </ac:grpSpMkLst>
        </pc:grpChg>
        <pc:grpChg chg="mod">
          <ac:chgData name="Eldert Grootenboer" userId="3fe8758b2c2b58d2" providerId="LiveId" clId="{45897FA1-1A19-41AC-9DAF-64F6ACC83477}" dt="2020-06-03T12:53:35.584" v="1254" actId="1076"/>
          <ac:grpSpMkLst>
            <pc:docMk/>
            <pc:sldMk cId="2400613635" sldId="1590"/>
            <ac:grpSpMk id="47" creationId="{A4D114C2-7515-4D96-A708-06A1F466AD6B}"/>
          </ac:grpSpMkLst>
        </pc:grpChg>
        <pc:grpChg chg="mod">
          <ac:chgData name="Eldert Grootenboer" userId="3fe8758b2c2b58d2" providerId="LiveId" clId="{45897FA1-1A19-41AC-9DAF-64F6ACC83477}" dt="2020-06-03T12:53:35.584" v="1254" actId="1076"/>
          <ac:grpSpMkLst>
            <pc:docMk/>
            <pc:sldMk cId="2400613635" sldId="1590"/>
            <ac:grpSpMk id="48" creationId="{E1140218-C493-4943-8AB2-6C1612336334}"/>
          </ac:grpSpMkLst>
        </pc:grpChg>
        <pc:picChg chg="mod">
          <ac:chgData name="Eldert Grootenboer" userId="3fe8758b2c2b58d2" providerId="LiveId" clId="{45897FA1-1A19-41AC-9DAF-64F6ACC83477}" dt="2020-06-03T12:53:35.584" v="1254" actId="1076"/>
          <ac:picMkLst>
            <pc:docMk/>
            <pc:sldMk cId="2400613635" sldId="1590"/>
            <ac:picMk id="41" creationId="{8663B4D2-71C1-4CA1-AC47-9643ABE50D88}"/>
          </ac:picMkLst>
        </pc:picChg>
        <pc:cxnChg chg="mod">
          <ac:chgData name="Eldert Grootenboer" userId="3fe8758b2c2b58d2" providerId="LiveId" clId="{45897FA1-1A19-41AC-9DAF-64F6ACC83477}" dt="2020-06-03T12:53:35.584" v="1254" actId="1076"/>
          <ac:cxnSpMkLst>
            <pc:docMk/>
            <pc:sldMk cId="2400613635" sldId="1590"/>
            <ac:cxnSpMk id="49" creationId="{A05AB62E-A031-43E5-86B7-FD3736C444F0}"/>
          </ac:cxnSpMkLst>
        </pc:cxnChg>
        <pc:cxnChg chg="mod">
          <ac:chgData name="Eldert Grootenboer" userId="3fe8758b2c2b58d2" providerId="LiveId" clId="{45897FA1-1A19-41AC-9DAF-64F6ACC83477}" dt="2020-06-03T12:53:35.584" v="1254" actId="1076"/>
          <ac:cxnSpMkLst>
            <pc:docMk/>
            <pc:sldMk cId="2400613635" sldId="1590"/>
            <ac:cxnSpMk id="50" creationId="{7571732D-9052-4D23-B511-6F2F446D6777}"/>
          </ac:cxnSpMkLst>
        </pc:cxnChg>
        <pc:cxnChg chg="mod">
          <ac:chgData name="Eldert Grootenboer" userId="3fe8758b2c2b58d2" providerId="LiveId" clId="{45897FA1-1A19-41AC-9DAF-64F6ACC83477}" dt="2020-06-03T12:53:35.584" v="1254" actId="1076"/>
          <ac:cxnSpMkLst>
            <pc:docMk/>
            <pc:sldMk cId="2400613635" sldId="1590"/>
            <ac:cxnSpMk id="51" creationId="{73253E05-94A3-4CDB-8A14-92F39D1A09DB}"/>
          </ac:cxnSpMkLst>
        </pc:cxnChg>
        <pc:cxnChg chg="mod">
          <ac:chgData name="Eldert Grootenboer" userId="3fe8758b2c2b58d2" providerId="LiveId" clId="{45897FA1-1A19-41AC-9DAF-64F6ACC83477}" dt="2020-06-03T12:53:35.584" v="1254" actId="1076"/>
          <ac:cxnSpMkLst>
            <pc:docMk/>
            <pc:sldMk cId="2400613635" sldId="1590"/>
            <ac:cxnSpMk id="52" creationId="{E7200138-5D14-439B-B122-06D936447E3C}"/>
          </ac:cxnSpMkLst>
        </pc:cxnChg>
      </pc:sldChg>
      <pc:sldChg chg="addSp delSp modSp del">
        <pc:chgData name="Eldert Grootenboer" userId="3fe8758b2c2b58d2" providerId="LiveId" clId="{45897FA1-1A19-41AC-9DAF-64F6ACC83477}" dt="2020-06-03T11:26:59.070" v="1035" actId="47"/>
        <pc:sldMkLst>
          <pc:docMk/>
          <pc:sldMk cId="1092010799" sldId="1591"/>
        </pc:sldMkLst>
        <pc:spChg chg="add del mod">
          <ac:chgData name="Eldert Grootenboer" userId="3fe8758b2c2b58d2" providerId="LiveId" clId="{45897FA1-1A19-41AC-9DAF-64F6ACC83477}" dt="2020-06-03T09:44:23.103" v="505"/>
          <ac:spMkLst>
            <pc:docMk/>
            <pc:sldMk cId="1092010799" sldId="1591"/>
            <ac:spMk id="2" creationId="{6FC54DF2-0CFB-45F4-BEFC-D32A9219FF23}"/>
          </ac:spMkLst>
        </pc:spChg>
        <pc:spChg chg="mod">
          <ac:chgData name="Eldert Grootenboer" userId="3fe8758b2c2b58d2" providerId="LiveId" clId="{45897FA1-1A19-41AC-9DAF-64F6ACC83477}" dt="2020-06-03T09:44:23.103" v="505"/>
          <ac:spMkLst>
            <pc:docMk/>
            <pc:sldMk cId="1092010799" sldId="1591"/>
            <ac:spMk id="29" creationId="{1E0635CD-F3E3-4131-B424-E0BC13FEDD78}"/>
          </ac:spMkLst>
        </pc:spChg>
      </pc:sldChg>
      <pc:sldChg chg="addSp delSp modSp mod modTransition setBg">
        <pc:chgData name="Eldert Grootenboer" userId="3fe8758b2c2b58d2" providerId="LiveId" clId="{45897FA1-1A19-41AC-9DAF-64F6ACC83477}" dt="2020-06-03T12:59:14.596" v="1397" actId="1038"/>
        <pc:sldMkLst>
          <pc:docMk/>
          <pc:sldMk cId="1117174445" sldId="1592"/>
        </pc:sldMkLst>
        <pc:spChg chg="add del mod">
          <ac:chgData name="Eldert Grootenboer" userId="3fe8758b2c2b58d2" providerId="LiveId" clId="{45897FA1-1A19-41AC-9DAF-64F6ACC83477}" dt="2020-06-03T09:44:23.103" v="505"/>
          <ac:spMkLst>
            <pc:docMk/>
            <pc:sldMk cId="1117174445" sldId="1592"/>
            <ac:spMk id="3" creationId="{593644C9-FCFD-4252-BC44-28DF1A198FA7}"/>
          </ac:spMkLst>
        </pc:spChg>
        <pc:spChg chg="mod">
          <ac:chgData name="Eldert Grootenboer" userId="3fe8758b2c2b58d2" providerId="LiveId" clId="{45897FA1-1A19-41AC-9DAF-64F6ACC83477}" dt="2020-06-03T09:44:23.103" v="505"/>
          <ac:spMkLst>
            <pc:docMk/>
            <pc:sldMk cId="1117174445" sldId="1592"/>
            <ac:spMk id="4" creationId="{00000000-0000-0000-0000-000000000000}"/>
          </ac:spMkLst>
        </pc:spChg>
        <pc:spChg chg="del">
          <ac:chgData name="Eldert Grootenboer" userId="3fe8758b2c2b58d2" providerId="LiveId" clId="{45897FA1-1A19-41AC-9DAF-64F6ACC83477}" dt="2020-06-03T12:54:06.803" v="1255" actId="478"/>
          <ac:spMkLst>
            <pc:docMk/>
            <pc:sldMk cId="1117174445" sldId="1592"/>
            <ac:spMk id="16" creationId="{00000000-0000-0000-0000-000000000000}"/>
          </ac:spMkLst>
        </pc:spChg>
        <pc:spChg chg="add mod">
          <ac:chgData name="Eldert Grootenboer" userId="3fe8758b2c2b58d2" providerId="LiveId" clId="{45897FA1-1A19-41AC-9DAF-64F6ACC83477}" dt="2020-06-03T12:59:14.596" v="1397" actId="1038"/>
          <ac:spMkLst>
            <pc:docMk/>
            <pc:sldMk cId="1117174445" sldId="1592"/>
            <ac:spMk id="59" creationId="{27149A4E-1D73-407C-BF6D-35F550936946}"/>
          </ac:spMkLst>
        </pc:spChg>
        <pc:spChg chg="mod">
          <ac:chgData name="Eldert Grootenboer" userId="3fe8758b2c2b58d2" providerId="LiveId" clId="{45897FA1-1A19-41AC-9DAF-64F6ACC83477}" dt="2020-06-03T12:59:14.596" v="1397" actId="1038"/>
          <ac:spMkLst>
            <pc:docMk/>
            <pc:sldMk cId="1117174445" sldId="1592"/>
            <ac:spMk id="63" creationId="{7A675489-87EB-418A-96EE-87EA437B251B}"/>
          </ac:spMkLst>
        </pc:spChg>
        <pc:spChg chg="mod">
          <ac:chgData name="Eldert Grootenboer" userId="3fe8758b2c2b58d2" providerId="LiveId" clId="{45897FA1-1A19-41AC-9DAF-64F6ACC83477}" dt="2020-06-03T12:59:14.596" v="1397" actId="1038"/>
          <ac:spMkLst>
            <pc:docMk/>
            <pc:sldMk cId="1117174445" sldId="1592"/>
            <ac:spMk id="64" creationId="{A2778256-F5BF-439F-92BE-7B3F2A486C47}"/>
          </ac:spMkLst>
        </pc:spChg>
        <pc:spChg chg="mod">
          <ac:chgData name="Eldert Grootenboer" userId="3fe8758b2c2b58d2" providerId="LiveId" clId="{45897FA1-1A19-41AC-9DAF-64F6ACC83477}" dt="2020-06-03T12:59:14.596" v="1397" actId="1038"/>
          <ac:spMkLst>
            <pc:docMk/>
            <pc:sldMk cId="1117174445" sldId="1592"/>
            <ac:spMk id="69" creationId="{BDBA4205-F1BE-454F-A6E2-B4291A070D90}"/>
          </ac:spMkLst>
        </pc:spChg>
        <pc:spChg chg="mod">
          <ac:chgData name="Eldert Grootenboer" userId="3fe8758b2c2b58d2" providerId="LiveId" clId="{45897FA1-1A19-41AC-9DAF-64F6ACC83477}" dt="2020-06-03T12:59:14.596" v="1397" actId="1038"/>
          <ac:spMkLst>
            <pc:docMk/>
            <pc:sldMk cId="1117174445" sldId="1592"/>
            <ac:spMk id="70" creationId="{5EAE370A-755A-4B92-90D3-D1598C156697}"/>
          </ac:spMkLst>
        </pc:spChg>
        <pc:spChg chg="mod">
          <ac:chgData name="Eldert Grootenboer" userId="3fe8758b2c2b58d2" providerId="LiveId" clId="{45897FA1-1A19-41AC-9DAF-64F6ACC83477}" dt="2020-06-03T12:59:14.596" v="1397" actId="1038"/>
          <ac:spMkLst>
            <pc:docMk/>
            <pc:sldMk cId="1117174445" sldId="1592"/>
            <ac:spMk id="90" creationId="{4E9F7F3C-2B7A-4789-8803-F19405066008}"/>
          </ac:spMkLst>
        </pc:spChg>
        <pc:spChg chg="mod">
          <ac:chgData name="Eldert Grootenboer" userId="3fe8758b2c2b58d2" providerId="LiveId" clId="{45897FA1-1A19-41AC-9DAF-64F6ACC83477}" dt="2020-06-03T12:59:14.596" v="1397" actId="1038"/>
          <ac:spMkLst>
            <pc:docMk/>
            <pc:sldMk cId="1117174445" sldId="1592"/>
            <ac:spMk id="91" creationId="{D30B94E0-9077-4475-A60F-B5D30EB1281E}"/>
          </ac:spMkLst>
        </pc:spChg>
        <pc:spChg chg="mod">
          <ac:chgData name="Eldert Grootenboer" userId="3fe8758b2c2b58d2" providerId="LiveId" clId="{45897FA1-1A19-41AC-9DAF-64F6ACC83477}" dt="2020-06-03T12:59:14.596" v="1397" actId="1038"/>
          <ac:spMkLst>
            <pc:docMk/>
            <pc:sldMk cId="1117174445" sldId="1592"/>
            <ac:spMk id="92" creationId="{CD250FB6-1DED-4542-AC1B-5B01C9304D1E}"/>
          </ac:spMkLst>
        </pc:spChg>
        <pc:spChg chg="mod">
          <ac:chgData name="Eldert Grootenboer" userId="3fe8758b2c2b58d2" providerId="LiveId" clId="{45897FA1-1A19-41AC-9DAF-64F6ACC83477}" dt="2020-06-03T12:59:14.596" v="1397" actId="1038"/>
          <ac:spMkLst>
            <pc:docMk/>
            <pc:sldMk cId="1117174445" sldId="1592"/>
            <ac:spMk id="93" creationId="{4D64BB09-1AC0-4B51-8A21-F70B9C2D6815}"/>
          </ac:spMkLst>
        </pc:spChg>
        <pc:spChg chg="mod">
          <ac:chgData name="Eldert Grootenboer" userId="3fe8758b2c2b58d2" providerId="LiveId" clId="{45897FA1-1A19-41AC-9DAF-64F6ACC83477}" dt="2020-06-03T12:59:14.596" v="1397" actId="1038"/>
          <ac:spMkLst>
            <pc:docMk/>
            <pc:sldMk cId="1117174445" sldId="1592"/>
            <ac:spMk id="95" creationId="{7B784766-F583-48BF-9550-41501E053807}"/>
          </ac:spMkLst>
        </pc:spChg>
        <pc:spChg chg="mod">
          <ac:chgData name="Eldert Grootenboer" userId="3fe8758b2c2b58d2" providerId="LiveId" clId="{45897FA1-1A19-41AC-9DAF-64F6ACC83477}" dt="2020-06-03T12:59:14.596" v="1397" actId="1038"/>
          <ac:spMkLst>
            <pc:docMk/>
            <pc:sldMk cId="1117174445" sldId="1592"/>
            <ac:spMk id="99" creationId="{ACF5AF80-E58A-4073-B19A-25FEC476A48D}"/>
          </ac:spMkLst>
        </pc:spChg>
        <pc:spChg chg="mod">
          <ac:chgData name="Eldert Grootenboer" userId="3fe8758b2c2b58d2" providerId="LiveId" clId="{45897FA1-1A19-41AC-9DAF-64F6ACC83477}" dt="2020-06-03T12:59:14.596" v="1397" actId="1038"/>
          <ac:spMkLst>
            <pc:docMk/>
            <pc:sldMk cId="1117174445" sldId="1592"/>
            <ac:spMk id="102" creationId="{464C47DC-E32D-4CA5-A872-96C7E704EB45}"/>
          </ac:spMkLst>
        </pc:spChg>
        <pc:spChg chg="mod">
          <ac:chgData name="Eldert Grootenboer" userId="3fe8758b2c2b58d2" providerId="LiveId" clId="{45897FA1-1A19-41AC-9DAF-64F6ACC83477}" dt="2020-06-03T12:59:14.596" v="1397" actId="1038"/>
          <ac:spMkLst>
            <pc:docMk/>
            <pc:sldMk cId="1117174445" sldId="1592"/>
            <ac:spMk id="109" creationId="{20EAE1C4-6368-4FB5-AA53-4262B27CAC88}"/>
          </ac:spMkLst>
        </pc:spChg>
        <pc:spChg chg="mod">
          <ac:chgData name="Eldert Grootenboer" userId="3fe8758b2c2b58d2" providerId="LiveId" clId="{45897FA1-1A19-41AC-9DAF-64F6ACC83477}" dt="2020-06-03T12:59:14.596" v="1397" actId="1038"/>
          <ac:spMkLst>
            <pc:docMk/>
            <pc:sldMk cId="1117174445" sldId="1592"/>
            <ac:spMk id="112" creationId="{94E5A98E-5D9F-4591-83AA-5EA553759A42}"/>
          </ac:spMkLst>
        </pc:spChg>
        <pc:spChg chg="mod">
          <ac:chgData name="Eldert Grootenboer" userId="3fe8758b2c2b58d2" providerId="LiveId" clId="{45897FA1-1A19-41AC-9DAF-64F6ACC83477}" dt="2020-06-03T12:59:14.596" v="1397" actId="1038"/>
          <ac:spMkLst>
            <pc:docMk/>
            <pc:sldMk cId="1117174445" sldId="1592"/>
            <ac:spMk id="115" creationId="{C4F0386D-5838-441E-B392-9EF7BEDB2DF7}"/>
          </ac:spMkLst>
        </pc:spChg>
        <pc:spChg chg="mod">
          <ac:chgData name="Eldert Grootenboer" userId="3fe8758b2c2b58d2" providerId="LiveId" clId="{45897FA1-1A19-41AC-9DAF-64F6ACC83477}" dt="2020-06-03T12:59:14.596" v="1397" actId="1038"/>
          <ac:spMkLst>
            <pc:docMk/>
            <pc:sldMk cId="1117174445" sldId="1592"/>
            <ac:spMk id="120" creationId="{EB707BB8-15F5-4167-9803-EB7C339AC068}"/>
          </ac:spMkLst>
        </pc:spChg>
        <pc:spChg chg="mod">
          <ac:chgData name="Eldert Grootenboer" userId="3fe8758b2c2b58d2" providerId="LiveId" clId="{45897FA1-1A19-41AC-9DAF-64F6ACC83477}" dt="2020-06-03T12:59:14.596" v="1397" actId="1038"/>
          <ac:spMkLst>
            <pc:docMk/>
            <pc:sldMk cId="1117174445" sldId="1592"/>
            <ac:spMk id="121" creationId="{09678CC1-8245-411C-ACE3-56B9625EA299}"/>
          </ac:spMkLst>
        </pc:spChg>
        <pc:spChg chg="mod">
          <ac:chgData name="Eldert Grootenboer" userId="3fe8758b2c2b58d2" providerId="LiveId" clId="{45897FA1-1A19-41AC-9DAF-64F6ACC83477}" dt="2020-06-03T12:59:14.596" v="1397" actId="1038"/>
          <ac:spMkLst>
            <pc:docMk/>
            <pc:sldMk cId="1117174445" sldId="1592"/>
            <ac:spMk id="125" creationId="{FC9886F3-8E58-4BC7-8C3B-7C8FA1959D33}"/>
          </ac:spMkLst>
        </pc:spChg>
        <pc:spChg chg="mod">
          <ac:chgData name="Eldert Grootenboer" userId="3fe8758b2c2b58d2" providerId="LiveId" clId="{45897FA1-1A19-41AC-9DAF-64F6ACC83477}" dt="2020-06-03T12:59:14.596" v="1397" actId="1038"/>
          <ac:spMkLst>
            <pc:docMk/>
            <pc:sldMk cId="1117174445" sldId="1592"/>
            <ac:spMk id="126" creationId="{9499E2FD-B064-454D-BED3-933792D76EDE}"/>
          </ac:spMkLst>
        </pc:spChg>
        <pc:spChg chg="mod">
          <ac:chgData name="Eldert Grootenboer" userId="3fe8758b2c2b58d2" providerId="LiveId" clId="{45897FA1-1A19-41AC-9DAF-64F6ACC83477}" dt="2020-06-03T12:59:14.596" v="1397" actId="1038"/>
          <ac:spMkLst>
            <pc:docMk/>
            <pc:sldMk cId="1117174445" sldId="1592"/>
            <ac:spMk id="128" creationId="{3EB7F76A-C5BB-4291-8B8C-0638C70F21DB}"/>
          </ac:spMkLst>
        </pc:spChg>
        <pc:spChg chg="mod">
          <ac:chgData name="Eldert Grootenboer" userId="3fe8758b2c2b58d2" providerId="LiveId" clId="{45897FA1-1A19-41AC-9DAF-64F6ACC83477}" dt="2020-06-03T12:59:14.596" v="1397" actId="1038"/>
          <ac:spMkLst>
            <pc:docMk/>
            <pc:sldMk cId="1117174445" sldId="1592"/>
            <ac:spMk id="138" creationId="{17856841-121F-4234-9941-2FE0D8470D88}"/>
          </ac:spMkLst>
        </pc:spChg>
        <pc:spChg chg="mod">
          <ac:chgData name="Eldert Grootenboer" userId="3fe8758b2c2b58d2" providerId="LiveId" clId="{45897FA1-1A19-41AC-9DAF-64F6ACC83477}" dt="2020-06-03T12:59:14.596" v="1397" actId="1038"/>
          <ac:spMkLst>
            <pc:docMk/>
            <pc:sldMk cId="1117174445" sldId="1592"/>
            <ac:spMk id="139" creationId="{9A57863A-DC8A-4FC9-A083-41ABC9D9C2AE}"/>
          </ac:spMkLst>
        </pc:spChg>
        <pc:spChg chg="mod">
          <ac:chgData name="Eldert Grootenboer" userId="3fe8758b2c2b58d2" providerId="LiveId" clId="{45897FA1-1A19-41AC-9DAF-64F6ACC83477}" dt="2020-06-03T12:59:14.596" v="1397" actId="1038"/>
          <ac:spMkLst>
            <pc:docMk/>
            <pc:sldMk cId="1117174445" sldId="1592"/>
            <ac:spMk id="141" creationId="{76987EA3-69D5-4B68-A929-1F08FC0B24CD}"/>
          </ac:spMkLst>
        </pc:spChg>
        <pc:spChg chg="mod">
          <ac:chgData name="Eldert Grootenboer" userId="3fe8758b2c2b58d2" providerId="LiveId" clId="{45897FA1-1A19-41AC-9DAF-64F6ACC83477}" dt="2020-06-03T12:59:14.596" v="1397" actId="1038"/>
          <ac:spMkLst>
            <pc:docMk/>
            <pc:sldMk cId="1117174445" sldId="1592"/>
            <ac:spMk id="142" creationId="{63AE3C7C-7ED7-4383-81A3-D455E247994C}"/>
          </ac:spMkLst>
        </pc:spChg>
        <pc:spChg chg="mod">
          <ac:chgData name="Eldert Grootenboer" userId="3fe8758b2c2b58d2" providerId="LiveId" clId="{45897FA1-1A19-41AC-9DAF-64F6ACC83477}" dt="2020-06-03T12:59:14.596" v="1397" actId="1038"/>
          <ac:spMkLst>
            <pc:docMk/>
            <pc:sldMk cId="1117174445" sldId="1592"/>
            <ac:spMk id="147" creationId="{8B9071D2-110B-4762-ABEA-0AE3786098E1}"/>
          </ac:spMkLst>
        </pc:spChg>
        <pc:spChg chg="mod">
          <ac:chgData name="Eldert Grootenboer" userId="3fe8758b2c2b58d2" providerId="LiveId" clId="{45897FA1-1A19-41AC-9DAF-64F6ACC83477}" dt="2020-06-03T12:59:14.596" v="1397" actId="1038"/>
          <ac:spMkLst>
            <pc:docMk/>
            <pc:sldMk cId="1117174445" sldId="1592"/>
            <ac:spMk id="148" creationId="{BB01F206-1CFC-48B9-B413-9FEA1CAC0426}"/>
          </ac:spMkLst>
        </pc:spChg>
        <pc:grpChg chg="del">
          <ac:chgData name="Eldert Grootenboer" userId="3fe8758b2c2b58d2" providerId="LiveId" clId="{45897FA1-1A19-41AC-9DAF-64F6ACC83477}" dt="2020-06-03T12:54:10.530" v="1256" actId="478"/>
          <ac:grpSpMkLst>
            <pc:docMk/>
            <pc:sldMk cId="1117174445" sldId="1592"/>
            <ac:grpSpMk id="36" creationId="{175652AA-13F9-4707-A9C6-B55726FC4687}"/>
          </ac:grpSpMkLst>
        </pc:grpChg>
        <pc:grpChg chg="del">
          <ac:chgData name="Eldert Grootenboer" userId="3fe8758b2c2b58d2" providerId="LiveId" clId="{45897FA1-1A19-41AC-9DAF-64F6ACC83477}" dt="2020-06-03T12:54:10.530" v="1256" actId="478"/>
          <ac:grpSpMkLst>
            <pc:docMk/>
            <pc:sldMk cId="1117174445" sldId="1592"/>
            <ac:grpSpMk id="39" creationId="{7D77C0AF-F903-4B2A-9EA2-90E264AA40EA}"/>
          </ac:grpSpMkLst>
        </pc:grpChg>
        <pc:grpChg chg="del">
          <ac:chgData name="Eldert Grootenboer" userId="3fe8758b2c2b58d2" providerId="LiveId" clId="{45897FA1-1A19-41AC-9DAF-64F6ACC83477}" dt="2020-06-03T12:54:10.530" v="1256" actId="478"/>
          <ac:grpSpMkLst>
            <pc:docMk/>
            <pc:sldMk cId="1117174445" sldId="1592"/>
            <ac:grpSpMk id="54" creationId="{1B25196E-D5E4-49A3-B071-864CAAE3863B}"/>
          </ac:grpSpMkLst>
        </pc:grpChg>
        <pc:grpChg chg="add mod">
          <ac:chgData name="Eldert Grootenboer" userId="3fe8758b2c2b58d2" providerId="LiveId" clId="{45897FA1-1A19-41AC-9DAF-64F6ACC83477}" dt="2020-06-03T12:59:14.596" v="1397" actId="1038"/>
          <ac:grpSpMkLst>
            <pc:docMk/>
            <pc:sldMk cId="1117174445" sldId="1592"/>
            <ac:grpSpMk id="60" creationId="{268C7BA1-6BBC-4C90-8626-B06E7C4DBED2}"/>
          </ac:grpSpMkLst>
        </pc:grpChg>
        <pc:grpChg chg="mod">
          <ac:chgData name="Eldert Grootenboer" userId="3fe8758b2c2b58d2" providerId="LiveId" clId="{45897FA1-1A19-41AC-9DAF-64F6ACC83477}" dt="2020-06-03T12:59:14.596" v="1397" actId="1038"/>
          <ac:grpSpMkLst>
            <pc:docMk/>
            <pc:sldMk cId="1117174445" sldId="1592"/>
            <ac:grpSpMk id="65" creationId="{E6609E27-3796-43F6-87FA-721F0B723AB1}"/>
          </ac:grpSpMkLst>
        </pc:grpChg>
        <pc:grpChg chg="del">
          <ac:chgData name="Eldert Grootenboer" userId="3fe8758b2c2b58d2" providerId="LiveId" clId="{45897FA1-1A19-41AC-9DAF-64F6ACC83477}" dt="2020-06-03T12:54:10.530" v="1256" actId="478"/>
          <ac:grpSpMkLst>
            <pc:docMk/>
            <pc:sldMk cId="1117174445" sldId="1592"/>
            <ac:grpSpMk id="79" creationId="{FD7A6A91-8AEF-44FA-B6FE-3C40FFEA9B3F}"/>
          </ac:grpSpMkLst>
        </pc:grpChg>
        <pc:grpChg chg="add mod">
          <ac:chgData name="Eldert Grootenboer" userId="3fe8758b2c2b58d2" providerId="LiveId" clId="{45897FA1-1A19-41AC-9DAF-64F6ACC83477}" dt="2020-06-03T12:59:14.596" v="1397" actId="1038"/>
          <ac:grpSpMkLst>
            <pc:docMk/>
            <pc:sldMk cId="1117174445" sldId="1592"/>
            <ac:grpSpMk id="94" creationId="{83AD8F40-3BC6-4CDA-A134-A92D0784179F}"/>
          </ac:grpSpMkLst>
        </pc:grpChg>
        <pc:grpChg chg="add mod">
          <ac:chgData name="Eldert Grootenboer" userId="3fe8758b2c2b58d2" providerId="LiveId" clId="{45897FA1-1A19-41AC-9DAF-64F6ACC83477}" dt="2020-06-03T12:59:14.596" v="1397" actId="1038"/>
          <ac:grpSpMkLst>
            <pc:docMk/>
            <pc:sldMk cId="1117174445" sldId="1592"/>
            <ac:grpSpMk id="98" creationId="{A86504FE-85E2-445F-9BAE-98F92D2C09BD}"/>
          </ac:grpSpMkLst>
        </pc:grpChg>
        <pc:grpChg chg="add mod">
          <ac:chgData name="Eldert Grootenboer" userId="3fe8758b2c2b58d2" providerId="LiveId" clId="{45897FA1-1A19-41AC-9DAF-64F6ACC83477}" dt="2020-06-03T12:59:14.596" v="1397" actId="1038"/>
          <ac:grpSpMkLst>
            <pc:docMk/>
            <pc:sldMk cId="1117174445" sldId="1592"/>
            <ac:grpSpMk id="101" creationId="{D39A7C6B-121D-4C72-89C5-95D34CA60D43}"/>
          </ac:grpSpMkLst>
        </pc:grpChg>
        <pc:grpChg chg="add mod">
          <ac:chgData name="Eldert Grootenboer" userId="3fe8758b2c2b58d2" providerId="LiveId" clId="{45897FA1-1A19-41AC-9DAF-64F6ACC83477}" dt="2020-06-03T12:59:14.596" v="1397" actId="1038"/>
          <ac:grpSpMkLst>
            <pc:docMk/>
            <pc:sldMk cId="1117174445" sldId="1592"/>
            <ac:grpSpMk id="108" creationId="{47FFD0BD-EF57-4F1E-876B-DB55FE4DFFCE}"/>
          </ac:grpSpMkLst>
        </pc:grpChg>
        <pc:grpChg chg="add mod">
          <ac:chgData name="Eldert Grootenboer" userId="3fe8758b2c2b58d2" providerId="LiveId" clId="{45897FA1-1A19-41AC-9DAF-64F6ACC83477}" dt="2020-06-03T12:59:14.596" v="1397" actId="1038"/>
          <ac:grpSpMkLst>
            <pc:docMk/>
            <pc:sldMk cId="1117174445" sldId="1592"/>
            <ac:grpSpMk id="111" creationId="{7873EEEF-E139-4960-94E6-27DD8F6EB9B7}"/>
          </ac:grpSpMkLst>
        </pc:grpChg>
        <pc:grpChg chg="add mod">
          <ac:chgData name="Eldert Grootenboer" userId="3fe8758b2c2b58d2" providerId="LiveId" clId="{45897FA1-1A19-41AC-9DAF-64F6ACC83477}" dt="2020-06-03T12:59:14.596" v="1397" actId="1038"/>
          <ac:grpSpMkLst>
            <pc:docMk/>
            <pc:sldMk cId="1117174445" sldId="1592"/>
            <ac:grpSpMk id="114" creationId="{4FC94AB5-4D19-48D7-94B8-313E379C3287}"/>
          </ac:grpSpMkLst>
        </pc:grpChg>
        <pc:grpChg chg="add mod">
          <ac:chgData name="Eldert Grootenboer" userId="3fe8758b2c2b58d2" providerId="LiveId" clId="{45897FA1-1A19-41AC-9DAF-64F6ACC83477}" dt="2020-06-03T12:59:14.596" v="1397" actId="1038"/>
          <ac:grpSpMkLst>
            <pc:docMk/>
            <pc:sldMk cId="1117174445" sldId="1592"/>
            <ac:grpSpMk id="118" creationId="{D92EAC6C-1062-47A1-8972-9FC0998445F5}"/>
          </ac:grpSpMkLst>
        </pc:grpChg>
        <pc:grpChg chg="add mod">
          <ac:chgData name="Eldert Grootenboer" userId="3fe8758b2c2b58d2" providerId="LiveId" clId="{45897FA1-1A19-41AC-9DAF-64F6ACC83477}" dt="2020-06-03T12:59:14.596" v="1397" actId="1038"/>
          <ac:grpSpMkLst>
            <pc:docMk/>
            <pc:sldMk cId="1117174445" sldId="1592"/>
            <ac:grpSpMk id="124" creationId="{93AC9E1F-2A26-4530-8451-7C2B15D8D8C9}"/>
          </ac:grpSpMkLst>
        </pc:grpChg>
        <pc:grpChg chg="mod">
          <ac:chgData name="Eldert Grootenboer" userId="3fe8758b2c2b58d2" providerId="LiveId" clId="{45897FA1-1A19-41AC-9DAF-64F6ACC83477}" dt="2020-06-03T12:59:14.596" v="1397" actId="1038"/>
          <ac:grpSpMkLst>
            <pc:docMk/>
            <pc:sldMk cId="1117174445" sldId="1592"/>
            <ac:grpSpMk id="127" creationId="{29BEECAC-ADF3-4698-8BAC-FD72102A5960}"/>
          </ac:grpSpMkLst>
        </pc:grpChg>
        <pc:grpChg chg="mod">
          <ac:chgData name="Eldert Grootenboer" userId="3fe8758b2c2b58d2" providerId="LiveId" clId="{45897FA1-1A19-41AC-9DAF-64F6ACC83477}" dt="2020-06-03T12:59:14.596" v="1397" actId="1038"/>
          <ac:grpSpMkLst>
            <pc:docMk/>
            <pc:sldMk cId="1117174445" sldId="1592"/>
            <ac:grpSpMk id="129" creationId="{A4906316-AA4F-4593-9EC2-4B7FDE705B1E}"/>
          </ac:grpSpMkLst>
        </pc:grpChg>
        <pc:grpChg chg="mod">
          <ac:chgData name="Eldert Grootenboer" userId="3fe8758b2c2b58d2" providerId="LiveId" clId="{45897FA1-1A19-41AC-9DAF-64F6ACC83477}" dt="2020-06-03T12:59:14.596" v="1397" actId="1038"/>
          <ac:grpSpMkLst>
            <pc:docMk/>
            <pc:sldMk cId="1117174445" sldId="1592"/>
            <ac:grpSpMk id="130" creationId="{B0067B87-E4A1-4AC8-B66C-C271F1464693}"/>
          </ac:grpSpMkLst>
        </pc:grpChg>
        <pc:grpChg chg="add mod">
          <ac:chgData name="Eldert Grootenboer" userId="3fe8758b2c2b58d2" providerId="LiveId" clId="{45897FA1-1A19-41AC-9DAF-64F6ACC83477}" dt="2020-06-03T12:59:14.596" v="1397" actId="1038"/>
          <ac:grpSpMkLst>
            <pc:docMk/>
            <pc:sldMk cId="1117174445" sldId="1592"/>
            <ac:grpSpMk id="135" creationId="{195C68F6-6DFD-450E-94E9-B426977E4B8D}"/>
          </ac:grpSpMkLst>
        </pc:grpChg>
        <pc:grpChg chg="mod">
          <ac:chgData name="Eldert Grootenboer" userId="3fe8758b2c2b58d2" providerId="LiveId" clId="{45897FA1-1A19-41AC-9DAF-64F6ACC83477}" dt="2020-06-03T12:59:14.596" v="1397" actId="1038"/>
          <ac:grpSpMkLst>
            <pc:docMk/>
            <pc:sldMk cId="1117174445" sldId="1592"/>
            <ac:grpSpMk id="136" creationId="{718D47EA-1553-4A0F-9C44-C92F8BCEC0A6}"/>
          </ac:grpSpMkLst>
        </pc:grpChg>
        <pc:grpChg chg="add mod">
          <ac:chgData name="Eldert Grootenboer" userId="3fe8758b2c2b58d2" providerId="LiveId" clId="{45897FA1-1A19-41AC-9DAF-64F6ACC83477}" dt="2020-06-03T12:59:14.596" v="1397" actId="1038"/>
          <ac:grpSpMkLst>
            <pc:docMk/>
            <pc:sldMk cId="1117174445" sldId="1592"/>
            <ac:grpSpMk id="140" creationId="{8E5121FE-CFA7-4153-BA54-58F44B50BCE7}"/>
          </ac:grpSpMkLst>
        </pc:grpChg>
        <pc:grpChg chg="add mod">
          <ac:chgData name="Eldert Grootenboer" userId="3fe8758b2c2b58d2" providerId="LiveId" clId="{45897FA1-1A19-41AC-9DAF-64F6ACC83477}" dt="2020-06-03T12:59:14.596" v="1397" actId="1038"/>
          <ac:grpSpMkLst>
            <pc:docMk/>
            <pc:sldMk cId="1117174445" sldId="1592"/>
            <ac:grpSpMk id="144" creationId="{F243DC22-81DB-4D22-B30E-FA9CE0DEABA8}"/>
          </ac:grpSpMkLst>
        </pc:grpChg>
        <pc:grpChg chg="mod">
          <ac:chgData name="Eldert Grootenboer" userId="3fe8758b2c2b58d2" providerId="LiveId" clId="{45897FA1-1A19-41AC-9DAF-64F6ACC83477}" dt="2020-06-03T12:59:14.596" v="1397" actId="1038"/>
          <ac:grpSpMkLst>
            <pc:docMk/>
            <pc:sldMk cId="1117174445" sldId="1592"/>
            <ac:grpSpMk id="145" creationId="{48915D6E-8F79-40F1-85B4-2DDAFCF255F4}"/>
          </ac:grpSpMkLst>
        </pc:grpChg>
        <pc:picChg chg="mod">
          <ac:chgData name="Eldert Grootenboer" userId="3fe8758b2c2b58d2" providerId="LiveId" clId="{45897FA1-1A19-41AC-9DAF-64F6ACC83477}" dt="2020-06-03T12:59:14.596" v="1397" actId="1038"/>
          <ac:picMkLst>
            <pc:docMk/>
            <pc:sldMk cId="1117174445" sldId="1592"/>
            <ac:picMk id="97" creationId="{D7EDC064-820C-4AF3-B343-DAE6E39DC24B}"/>
          </ac:picMkLst>
        </pc:picChg>
        <pc:picChg chg="mod">
          <ac:chgData name="Eldert Grootenboer" userId="3fe8758b2c2b58d2" providerId="LiveId" clId="{45897FA1-1A19-41AC-9DAF-64F6ACC83477}" dt="2020-06-03T12:59:14.596" v="1397" actId="1038"/>
          <ac:picMkLst>
            <pc:docMk/>
            <pc:sldMk cId="1117174445" sldId="1592"/>
            <ac:picMk id="100" creationId="{B31ED8E5-49F4-42C0-9C04-298F34D9BCBC}"/>
          </ac:picMkLst>
        </pc:picChg>
        <pc:picChg chg="mod">
          <ac:chgData name="Eldert Grootenboer" userId="3fe8758b2c2b58d2" providerId="LiveId" clId="{45897FA1-1A19-41AC-9DAF-64F6ACC83477}" dt="2020-06-03T12:59:14.596" v="1397" actId="1038"/>
          <ac:picMkLst>
            <pc:docMk/>
            <pc:sldMk cId="1117174445" sldId="1592"/>
            <ac:picMk id="103" creationId="{22A66AA6-3C46-444A-8064-1FDE41196ADC}"/>
          </ac:picMkLst>
        </pc:picChg>
        <pc:picChg chg="mod">
          <ac:chgData name="Eldert Grootenboer" userId="3fe8758b2c2b58d2" providerId="LiveId" clId="{45897FA1-1A19-41AC-9DAF-64F6ACC83477}" dt="2020-06-03T12:59:14.596" v="1397" actId="1038"/>
          <ac:picMkLst>
            <pc:docMk/>
            <pc:sldMk cId="1117174445" sldId="1592"/>
            <ac:picMk id="110" creationId="{41B94B8D-EC4F-4E3E-964F-84B63D1EAB25}"/>
          </ac:picMkLst>
        </pc:picChg>
        <pc:picChg chg="mod">
          <ac:chgData name="Eldert Grootenboer" userId="3fe8758b2c2b58d2" providerId="LiveId" clId="{45897FA1-1A19-41AC-9DAF-64F6ACC83477}" dt="2020-06-03T12:59:14.596" v="1397" actId="1038"/>
          <ac:picMkLst>
            <pc:docMk/>
            <pc:sldMk cId="1117174445" sldId="1592"/>
            <ac:picMk id="113" creationId="{4A39F181-8E75-4098-80A1-CF3976CEE0B1}"/>
          </ac:picMkLst>
        </pc:picChg>
        <pc:picChg chg="mod">
          <ac:chgData name="Eldert Grootenboer" userId="3fe8758b2c2b58d2" providerId="LiveId" clId="{45897FA1-1A19-41AC-9DAF-64F6ACC83477}" dt="2020-06-03T12:59:14.596" v="1397" actId="1038"/>
          <ac:picMkLst>
            <pc:docMk/>
            <pc:sldMk cId="1117174445" sldId="1592"/>
            <ac:picMk id="116" creationId="{62158F86-185A-439E-AC5C-9B1CAB98C33C}"/>
          </ac:picMkLst>
        </pc:picChg>
        <pc:picChg chg="mod">
          <ac:chgData name="Eldert Grootenboer" userId="3fe8758b2c2b58d2" providerId="LiveId" clId="{45897FA1-1A19-41AC-9DAF-64F6ACC83477}" dt="2020-06-03T12:59:14.596" v="1397" actId="1038"/>
          <ac:picMkLst>
            <pc:docMk/>
            <pc:sldMk cId="1117174445" sldId="1592"/>
            <ac:picMk id="122" creationId="{670BB991-7D58-4A5C-8B0C-604638D9780D}"/>
          </ac:picMkLst>
        </pc:picChg>
        <pc:picChg chg="mod">
          <ac:chgData name="Eldert Grootenboer" userId="3fe8758b2c2b58d2" providerId="LiveId" clId="{45897FA1-1A19-41AC-9DAF-64F6ACC83477}" dt="2020-06-03T12:59:14.596" v="1397" actId="1038"/>
          <ac:picMkLst>
            <pc:docMk/>
            <pc:sldMk cId="1117174445" sldId="1592"/>
            <ac:picMk id="137" creationId="{AEFC0AF0-7571-4F3D-8812-4A10FB5A4CC4}"/>
          </ac:picMkLst>
        </pc:picChg>
        <pc:picChg chg="mod">
          <ac:chgData name="Eldert Grootenboer" userId="3fe8758b2c2b58d2" providerId="LiveId" clId="{45897FA1-1A19-41AC-9DAF-64F6ACC83477}" dt="2020-06-03T12:59:14.596" v="1397" actId="1038"/>
          <ac:picMkLst>
            <pc:docMk/>
            <pc:sldMk cId="1117174445" sldId="1592"/>
            <ac:picMk id="143" creationId="{A9CB3489-CDCE-4E47-8AEA-39876E7F4589}"/>
          </ac:picMkLst>
        </pc:picChg>
        <pc:picChg chg="mod">
          <ac:chgData name="Eldert Grootenboer" userId="3fe8758b2c2b58d2" providerId="LiveId" clId="{45897FA1-1A19-41AC-9DAF-64F6ACC83477}" dt="2020-06-03T12:59:14.596" v="1397" actId="1038"/>
          <ac:picMkLst>
            <pc:docMk/>
            <pc:sldMk cId="1117174445" sldId="1592"/>
            <ac:picMk id="146" creationId="{8838C66F-D094-4842-A11B-270FAC508C24}"/>
          </ac:picMkLst>
        </pc:picChg>
        <pc:cxnChg chg="mod">
          <ac:chgData name="Eldert Grootenboer" userId="3fe8758b2c2b58d2" providerId="LiveId" clId="{45897FA1-1A19-41AC-9DAF-64F6ACC83477}" dt="2020-06-03T12:59:14.596" v="1397" actId="1038"/>
          <ac:cxnSpMkLst>
            <pc:docMk/>
            <pc:sldMk cId="1117174445" sldId="1592"/>
            <ac:cxnSpMk id="131" creationId="{E3DE7457-528C-4F1E-BFA0-51F35499BE23}"/>
          </ac:cxnSpMkLst>
        </pc:cxnChg>
        <pc:cxnChg chg="mod">
          <ac:chgData name="Eldert Grootenboer" userId="3fe8758b2c2b58d2" providerId="LiveId" clId="{45897FA1-1A19-41AC-9DAF-64F6ACC83477}" dt="2020-06-03T12:59:14.596" v="1397" actId="1038"/>
          <ac:cxnSpMkLst>
            <pc:docMk/>
            <pc:sldMk cId="1117174445" sldId="1592"/>
            <ac:cxnSpMk id="132" creationId="{E1B154F2-1726-4B97-BE32-AC8619FE3D84}"/>
          </ac:cxnSpMkLst>
        </pc:cxnChg>
        <pc:cxnChg chg="mod">
          <ac:chgData name="Eldert Grootenboer" userId="3fe8758b2c2b58d2" providerId="LiveId" clId="{45897FA1-1A19-41AC-9DAF-64F6ACC83477}" dt="2020-06-03T12:59:14.596" v="1397" actId="1038"/>
          <ac:cxnSpMkLst>
            <pc:docMk/>
            <pc:sldMk cId="1117174445" sldId="1592"/>
            <ac:cxnSpMk id="133" creationId="{F7FDDDA2-D062-4879-9888-6565BE1B5D2E}"/>
          </ac:cxnSpMkLst>
        </pc:cxnChg>
        <pc:cxnChg chg="mod">
          <ac:chgData name="Eldert Grootenboer" userId="3fe8758b2c2b58d2" providerId="LiveId" clId="{45897FA1-1A19-41AC-9DAF-64F6ACC83477}" dt="2020-06-03T12:59:14.596" v="1397" actId="1038"/>
          <ac:cxnSpMkLst>
            <pc:docMk/>
            <pc:sldMk cId="1117174445" sldId="1592"/>
            <ac:cxnSpMk id="134" creationId="{CEE52A9A-D560-4F82-80F4-3117F2ABF4F5}"/>
          </ac:cxnSpMkLst>
        </pc:cxnChg>
      </pc:sldChg>
      <pc:sldChg chg="addSp delSp modSp mod modTransition setBg modClrScheme modAnim chgLayout">
        <pc:chgData name="Eldert Grootenboer" userId="3fe8758b2c2b58d2" providerId="LiveId" clId="{45897FA1-1A19-41AC-9DAF-64F6ACC83477}" dt="2020-06-03T12:32:34.310" v="1164"/>
        <pc:sldMkLst>
          <pc:docMk/>
          <pc:sldMk cId="3368177089" sldId="1594"/>
        </pc:sldMkLst>
        <pc:spChg chg="mod ord">
          <ac:chgData name="Eldert Grootenboer" userId="3fe8758b2c2b58d2" providerId="LiveId" clId="{45897FA1-1A19-41AC-9DAF-64F6ACC83477}" dt="2020-06-03T10:26:02.716" v="832" actId="26606"/>
          <ac:spMkLst>
            <pc:docMk/>
            <pc:sldMk cId="3368177089" sldId="1594"/>
            <ac:spMk id="2" creationId="{622443E9-7320-4C6C-A570-74BBD184FC54}"/>
          </ac:spMkLst>
        </pc:spChg>
        <pc:spChg chg="add del mod ord">
          <ac:chgData name="Eldert Grootenboer" userId="3fe8758b2c2b58d2" providerId="LiveId" clId="{45897FA1-1A19-41AC-9DAF-64F6ACC83477}" dt="2020-06-03T10:26:02.716" v="832" actId="26606"/>
          <ac:spMkLst>
            <pc:docMk/>
            <pc:sldMk cId="3368177089" sldId="1594"/>
            <ac:spMk id="3" creationId="{C5950B58-58EA-4905-AFE1-AE14631A1BA0}"/>
          </ac:spMkLst>
        </pc:spChg>
        <pc:spChg chg="add del mod">
          <ac:chgData name="Eldert Grootenboer" userId="3fe8758b2c2b58d2" providerId="LiveId" clId="{45897FA1-1A19-41AC-9DAF-64F6ACC83477}" dt="2020-06-03T09:44:23.103" v="505"/>
          <ac:spMkLst>
            <pc:docMk/>
            <pc:sldMk cId="3368177089" sldId="1594"/>
            <ac:spMk id="4" creationId="{3D524F30-32EA-424B-97BC-DFA02BCC20F3}"/>
          </ac:spMkLst>
        </pc:spChg>
        <pc:spChg chg="mod topLvl">
          <ac:chgData name="Eldert Grootenboer" userId="3fe8758b2c2b58d2" providerId="LiveId" clId="{45897FA1-1A19-41AC-9DAF-64F6ACC83477}" dt="2020-06-03T12:31:31.630" v="1154" actId="164"/>
          <ac:spMkLst>
            <pc:docMk/>
            <pc:sldMk cId="3368177089" sldId="1594"/>
            <ac:spMk id="5" creationId="{9997B046-2DB9-4CAA-A548-B7E3029E7738}"/>
          </ac:spMkLst>
        </pc:spChg>
        <pc:spChg chg="add del mod">
          <ac:chgData name="Eldert Grootenboer" userId="3fe8758b2c2b58d2" providerId="LiveId" clId="{45897FA1-1A19-41AC-9DAF-64F6ACC83477}" dt="2020-06-03T09:44:23.103" v="505"/>
          <ac:spMkLst>
            <pc:docMk/>
            <pc:sldMk cId="3368177089" sldId="1594"/>
            <ac:spMk id="5" creationId="{F4783BD8-4B37-4EEA-8BCB-1F9DA4A61AAB}"/>
          </ac:spMkLst>
        </pc:spChg>
        <pc:spChg chg="mod topLvl">
          <ac:chgData name="Eldert Grootenboer" userId="3fe8758b2c2b58d2" providerId="LiveId" clId="{45897FA1-1A19-41AC-9DAF-64F6ACC83477}" dt="2020-06-03T12:31:31.630" v="1154" actId="164"/>
          <ac:spMkLst>
            <pc:docMk/>
            <pc:sldMk cId="3368177089" sldId="1594"/>
            <ac:spMk id="7" creationId="{6CF5D412-C3F0-4B07-9661-331382FB81A8}"/>
          </ac:spMkLst>
        </pc:spChg>
        <pc:spChg chg="mod topLvl">
          <ac:chgData name="Eldert Grootenboer" userId="3fe8758b2c2b58d2" providerId="LiveId" clId="{45897FA1-1A19-41AC-9DAF-64F6ACC83477}" dt="2020-06-03T12:31:41.982" v="1155" actId="164"/>
          <ac:spMkLst>
            <pc:docMk/>
            <pc:sldMk cId="3368177089" sldId="1594"/>
            <ac:spMk id="8" creationId="{20DCD4A3-3986-4306-AFFF-668E0A1F3057}"/>
          </ac:spMkLst>
        </pc:spChg>
        <pc:spChg chg="mod topLvl">
          <ac:chgData name="Eldert Grootenboer" userId="3fe8758b2c2b58d2" providerId="LiveId" clId="{45897FA1-1A19-41AC-9DAF-64F6ACC83477}" dt="2020-06-03T12:31:41.982" v="1155" actId="164"/>
          <ac:spMkLst>
            <pc:docMk/>
            <pc:sldMk cId="3368177089" sldId="1594"/>
            <ac:spMk id="9" creationId="{C76EE65D-F1E2-431F-B5DE-E9D9895CCAC9}"/>
          </ac:spMkLst>
        </pc:spChg>
        <pc:spChg chg="mod topLvl">
          <ac:chgData name="Eldert Grootenboer" userId="3fe8758b2c2b58d2" providerId="LiveId" clId="{45897FA1-1A19-41AC-9DAF-64F6ACC83477}" dt="2020-06-03T12:31:46.445" v="1156" actId="164"/>
          <ac:spMkLst>
            <pc:docMk/>
            <pc:sldMk cId="3368177089" sldId="1594"/>
            <ac:spMk id="10" creationId="{37712166-89FF-4833-88C3-49ED0AFAC740}"/>
          </ac:spMkLst>
        </pc:spChg>
        <pc:spChg chg="mod topLvl">
          <ac:chgData name="Eldert Grootenboer" userId="3fe8758b2c2b58d2" providerId="LiveId" clId="{45897FA1-1A19-41AC-9DAF-64F6ACC83477}" dt="2020-06-03T12:31:46.445" v="1156" actId="164"/>
          <ac:spMkLst>
            <pc:docMk/>
            <pc:sldMk cId="3368177089" sldId="1594"/>
            <ac:spMk id="11" creationId="{C3998858-87B7-4905-B37B-C8E57D9BD073}"/>
          </ac:spMkLst>
        </pc:spChg>
        <pc:grpChg chg="del mod">
          <ac:chgData name="Eldert Grootenboer" userId="3fe8758b2c2b58d2" providerId="LiveId" clId="{45897FA1-1A19-41AC-9DAF-64F6ACC83477}" dt="2020-06-03T12:31:24.991" v="1153" actId="165"/>
          <ac:grpSpMkLst>
            <pc:docMk/>
            <pc:sldMk cId="3368177089" sldId="1594"/>
            <ac:grpSpMk id="4" creationId="{3D820C98-73F9-4743-A247-BF2E447D5B34}"/>
          </ac:grpSpMkLst>
        </pc:grpChg>
        <pc:grpChg chg="add mod">
          <ac:chgData name="Eldert Grootenboer" userId="3fe8758b2c2b58d2" providerId="LiveId" clId="{45897FA1-1A19-41AC-9DAF-64F6ACC83477}" dt="2020-06-03T12:31:31.630" v="1154" actId="164"/>
          <ac:grpSpMkLst>
            <pc:docMk/>
            <pc:sldMk cId="3368177089" sldId="1594"/>
            <ac:grpSpMk id="12" creationId="{4229B02C-C8C2-436D-BC44-58DA98C78ED2}"/>
          </ac:grpSpMkLst>
        </pc:grpChg>
        <pc:grpChg chg="add mod">
          <ac:chgData name="Eldert Grootenboer" userId="3fe8758b2c2b58d2" providerId="LiveId" clId="{45897FA1-1A19-41AC-9DAF-64F6ACC83477}" dt="2020-06-03T12:31:41.982" v="1155" actId="164"/>
          <ac:grpSpMkLst>
            <pc:docMk/>
            <pc:sldMk cId="3368177089" sldId="1594"/>
            <ac:grpSpMk id="13" creationId="{71FFF37D-7952-4B92-8E12-E2786CF61AB0}"/>
          </ac:grpSpMkLst>
        </pc:grpChg>
        <pc:grpChg chg="add mod">
          <ac:chgData name="Eldert Grootenboer" userId="3fe8758b2c2b58d2" providerId="LiveId" clId="{45897FA1-1A19-41AC-9DAF-64F6ACC83477}" dt="2020-06-03T12:31:46.445" v="1156" actId="164"/>
          <ac:grpSpMkLst>
            <pc:docMk/>
            <pc:sldMk cId="3368177089" sldId="1594"/>
            <ac:grpSpMk id="14" creationId="{369688EE-790F-4A02-A8D2-2B346DF901F9}"/>
          </ac:grpSpMkLst>
        </pc:grpChg>
        <pc:graphicFrameChg chg="add del">
          <ac:chgData name="Eldert Grootenboer" userId="3fe8758b2c2b58d2" providerId="LiveId" clId="{45897FA1-1A19-41AC-9DAF-64F6ACC83477}" dt="2020-06-02T07:45:59.543" v="129" actId="26606"/>
          <ac:graphicFrameMkLst>
            <pc:docMk/>
            <pc:sldMk cId="3368177089" sldId="1594"/>
            <ac:graphicFrameMk id="5" creationId="{5719AD10-0E4E-4569-864C-3C59679CB75A}"/>
          </ac:graphicFrameMkLst>
        </pc:graphicFrameChg>
        <pc:graphicFrameChg chg="add del mod">
          <ac:chgData name="Eldert Grootenboer" userId="3fe8758b2c2b58d2" providerId="LiveId" clId="{45897FA1-1A19-41AC-9DAF-64F6ACC83477}" dt="2020-06-03T12:31:18.583" v="1152" actId="18245"/>
          <ac:graphicFrameMkLst>
            <pc:docMk/>
            <pc:sldMk cId="3368177089" sldId="1594"/>
            <ac:graphicFrameMk id="6" creationId="{9E033CC7-E171-4C7D-90F6-93204C63857B}"/>
          </ac:graphicFrameMkLst>
        </pc:graphicFrameChg>
      </pc:sldChg>
      <pc:sldChg chg="del">
        <pc:chgData name="Eldert Grootenboer" userId="3fe8758b2c2b58d2" providerId="LiveId" clId="{45897FA1-1A19-41AC-9DAF-64F6ACC83477}" dt="2020-06-02T07:19:03.865" v="3" actId="47"/>
        <pc:sldMkLst>
          <pc:docMk/>
          <pc:sldMk cId="234770076" sldId="1815"/>
        </pc:sldMkLst>
      </pc:sldChg>
      <pc:sldChg chg="addSp delSp modSp modTransition setBg modAnim">
        <pc:chgData name="Eldert Grootenboer" userId="3fe8758b2c2b58d2" providerId="LiveId" clId="{45897FA1-1A19-41AC-9DAF-64F6ACC83477}" dt="2020-06-03T12:34:18.268" v="1172"/>
        <pc:sldMkLst>
          <pc:docMk/>
          <pc:sldMk cId="3554866888" sldId="1856"/>
        </pc:sldMkLst>
        <pc:spChg chg="mod">
          <ac:chgData name="Eldert Grootenboer" userId="3fe8758b2c2b58d2" providerId="LiveId" clId="{45897FA1-1A19-41AC-9DAF-64F6ACC83477}" dt="2020-06-03T09:44:23.103" v="505"/>
          <ac:spMkLst>
            <pc:docMk/>
            <pc:sldMk cId="3554866888" sldId="1856"/>
            <ac:spMk id="2" creationId="{8E835FDD-4930-4538-ACCB-41C683A31B9D}"/>
          </ac:spMkLst>
        </pc:spChg>
        <pc:spChg chg="add del mod">
          <ac:chgData name="Eldert Grootenboer" userId="3fe8758b2c2b58d2" providerId="LiveId" clId="{45897FA1-1A19-41AC-9DAF-64F6ACC83477}" dt="2020-06-03T09:44:23.103" v="505"/>
          <ac:spMkLst>
            <pc:docMk/>
            <pc:sldMk cId="3554866888" sldId="1856"/>
            <ac:spMk id="3" creationId="{C4BDD001-211A-4DC6-9F7E-79956A290C68}"/>
          </ac:spMkLst>
        </pc:spChg>
      </pc:sldChg>
      <pc:sldChg chg="addSp delSp modSp modTransition setBg modAnim">
        <pc:chgData name="Eldert Grootenboer" userId="3fe8758b2c2b58d2" providerId="LiveId" clId="{45897FA1-1A19-41AC-9DAF-64F6ACC83477}" dt="2020-06-03T12:42:27.133" v="1206"/>
        <pc:sldMkLst>
          <pc:docMk/>
          <pc:sldMk cId="623596412" sldId="1860"/>
        </pc:sldMkLst>
        <pc:spChg chg="mod">
          <ac:chgData name="Eldert Grootenboer" userId="3fe8758b2c2b58d2" providerId="LiveId" clId="{45897FA1-1A19-41AC-9DAF-64F6ACC83477}" dt="2020-06-03T09:44:23.103" v="505"/>
          <ac:spMkLst>
            <pc:docMk/>
            <pc:sldMk cId="623596412" sldId="1860"/>
            <ac:spMk id="2" creationId="{9E39ABD6-0962-4CA6-B09D-AF8D2987F302}"/>
          </ac:spMkLst>
        </pc:spChg>
        <pc:spChg chg="mod">
          <ac:chgData name="Eldert Grootenboer" userId="3fe8758b2c2b58d2" providerId="LiveId" clId="{45897FA1-1A19-41AC-9DAF-64F6ACC83477}" dt="2020-06-03T09:44:23.103" v="505"/>
          <ac:spMkLst>
            <pc:docMk/>
            <pc:sldMk cId="623596412" sldId="1860"/>
            <ac:spMk id="3" creationId="{BDA87527-CCE5-43A3-925B-F098D50A86F8}"/>
          </ac:spMkLst>
        </pc:spChg>
        <pc:spChg chg="add del mod">
          <ac:chgData name="Eldert Grootenboer" userId="3fe8758b2c2b58d2" providerId="LiveId" clId="{45897FA1-1A19-41AC-9DAF-64F6ACC83477}" dt="2020-06-03T09:44:23.103" v="505"/>
          <ac:spMkLst>
            <pc:docMk/>
            <pc:sldMk cId="623596412" sldId="1860"/>
            <ac:spMk id="5" creationId="{FDD2B209-0804-469F-923B-C7A01819CD1F}"/>
          </ac:spMkLst>
        </pc:spChg>
        <pc:spChg chg="add del mod">
          <ac:chgData name="Eldert Grootenboer" userId="3fe8758b2c2b58d2" providerId="LiveId" clId="{45897FA1-1A19-41AC-9DAF-64F6ACC83477}" dt="2020-06-03T09:44:23.103" v="505"/>
          <ac:spMkLst>
            <pc:docMk/>
            <pc:sldMk cId="623596412" sldId="1860"/>
            <ac:spMk id="6" creationId="{08444C4E-29C4-4C3E-A27D-8244FDB4E05E}"/>
          </ac:spMkLst>
        </pc:spChg>
      </pc:sldChg>
      <pc:sldChg chg="addSp delSp modSp modTransition setBg modAnim">
        <pc:chgData name="Eldert Grootenboer" userId="3fe8758b2c2b58d2" providerId="LiveId" clId="{45897FA1-1A19-41AC-9DAF-64F6ACC83477}" dt="2020-06-03T12:35:12.463" v="1177"/>
        <pc:sldMkLst>
          <pc:docMk/>
          <pc:sldMk cId="3790027699" sldId="1861"/>
        </pc:sldMkLst>
        <pc:spChg chg="mod">
          <ac:chgData name="Eldert Grootenboer" userId="3fe8758b2c2b58d2" providerId="LiveId" clId="{45897FA1-1A19-41AC-9DAF-64F6ACC83477}" dt="2020-06-03T09:44:23.103" v="505"/>
          <ac:spMkLst>
            <pc:docMk/>
            <pc:sldMk cId="3790027699" sldId="1861"/>
            <ac:spMk id="2" creationId="{8E835FDD-4930-4538-ACCB-41C683A31B9D}"/>
          </ac:spMkLst>
        </pc:spChg>
        <pc:spChg chg="add del mod">
          <ac:chgData name="Eldert Grootenboer" userId="3fe8758b2c2b58d2" providerId="LiveId" clId="{45897FA1-1A19-41AC-9DAF-64F6ACC83477}" dt="2020-06-03T09:44:23.103" v="505"/>
          <ac:spMkLst>
            <pc:docMk/>
            <pc:sldMk cId="3790027699" sldId="1861"/>
            <ac:spMk id="3" creationId="{D0A3F8FE-5116-4364-ADF0-917621AD1C4A}"/>
          </ac:spMkLst>
        </pc:spChg>
      </pc:sldChg>
      <pc:sldChg chg="addSp delSp modSp modTransition setBg modAnim">
        <pc:chgData name="Eldert Grootenboer" userId="3fe8758b2c2b58d2" providerId="LiveId" clId="{45897FA1-1A19-41AC-9DAF-64F6ACC83477}" dt="2020-06-03T12:50:30.998" v="1248"/>
        <pc:sldMkLst>
          <pc:docMk/>
          <pc:sldMk cId="1208244892" sldId="1862"/>
        </pc:sldMkLst>
        <pc:spChg chg="mod">
          <ac:chgData name="Eldert Grootenboer" userId="3fe8758b2c2b58d2" providerId="LiveId" clId="{45897FA1-1A19-41AC-9DAF-64F6ACC83477}" dt="2020-06-03T09:44:23.103" v="505"/>
          <ac:spMkLst>
            <pc:docMk/>
            <pc:sldMk cId="1208244892" sldId="1862"/>
            <ac:spMk id="2" creationId="{8E835FDD-4930-4538-ACCB-41C683A31B9D}"/>
          </ac:spMkLst>
        </pc:spChg>
        <pc:spChg chg="add del mod">
          <ac:chgData name="Eldert Grootenboer" userId="3fe8758b2c2b58d2" providerId="LiveId" clId="{45897FA1-1A19-41AC-9DAF-64F6ACC83477}" dt="2020-06-03T09:44:23.103" v="505"/>
          <ac:spMkLst>
            <pc:docMk/>
            <pc:sldMk cId="1208244892" sldId="1862"/>
            <ac:spMk id="4" creationId="{7D9AF928-F7D6-4566-A4F9-1EBFA171B73D}"/>
          </ac:spMkLst>
        </pc:spChg>
      </pc:sldChg>
      <pc:sldChg chg="addSp delSp modSp mod modTransition setBg modClrScheme chgLayout">
        <pc:chgData name="Eldert Grootenboer" userId="3fe8758b2c2b58d2" providerId="LiveId" clId="{45897FA1-1A19-41AC-9DAF-64F6ACC83477}" dt="2020-06-03T12:24:52.757" v="1134"/>
        <pc:sldMkLst>
          <pc:docMk/>
          <pc:sldMk cId="847906476" sldId="1863"/>
        </pc:sldMkLst>
        <pc:spChg chg="add del mod ord">
          <ac:chgData name="Eldert Grootenboer" userId="3fe8758b2c2b58d2" providerId="LiveId" clId="{45897FA1-1A19-41AC-9DAF-64F6ACC83477}" dt="2020-06-03T09:32:11.431" v="411" actId="700"/>
          <ac:spMkLst>
            <pc:docMk/>
            <pc:sldMk cId="847906476" sldId="1863"/>
            <ac:spMk id="2" creationId="{34E769AA-6B26-4F4E-BE6E-B3B00E866732}"/>
          </ac:spMkLst>
        </pc:spChg>
        <pc:spChg chg="add del mod ord">
          <ac:chgData name="Eldert Grootenboer" userId="3fe8758b2c2b58d2" providerId="LiveId" clId="{45897FA1-1A19-41AC-9DAF-64F6ACC83477}" dt="2020-06-03T10:11:55.671" v="654" actId="700"/>
          <ac:spMkLst>
            <pc:docMk/>
            <pc:sldMk cId="847906476" sldId="1863"/>
            <ac:spMk id="2" creationId="{8C3CD9A7-069F-4B01-998F-366662F35C99}"/>
          </ac:spMkLst>
        </pc:spChg>
        <pc:spChg chg="add mod ord">
          <ac:chgData name="Eldert Grootenboer" userId="3fe8758b2c2b58d2" providerId="LiveId" clId="{45897FA1-1A19-41AC-9DAF-64F6ACC83477}" dt="2020-06-03T10:12:29.029" v="661" actId="700"/>
          <ac:spMkLst>
            <pc:docMk/>
            <pc:sldMk cId="847906476" sldId="1863"/>
            <ac:spMk id="3" creationId="{8916C2BA-BC63-4AAC-B8AD-2E32861BF0D5}"/>
          </ac:spMkLst>
        </pc:spChg>
        <pc:spChg chg="add del mod ord">
          <ac:chgData name="Eldert Grootenboer" userId="3fe8758b2c2b58d2" providerId="LiveId" clId="{45897FA1-1A19-41AC-9DAF-64F6ACC83477}" dt="2020-06-03T10:12:29.029" v="661" actId="700"/>
          <ac:spMkLst>
            <pc:docMk/>
            <pc:sldMk cId="847906476" sldId="1863"/>
            <ac:spMk id="4" creationId="{1A3DDADB-075C-421C-A0B8-EB37838411EB}"/>
          </ac:spMkLst>
        </pc:spChg>
        <pc:spChg chg="add del mod">
          <ac:chgData name="Eldert Grootenboer" userId="3fe8758b2c2b58d2" providerId="LiveId" clId="{45897FA1-1A19-41AC-9DAF-64F6ACC83477}" dt="2020-06-03T09:44:23.103" v="505"/>
          <ac:spMkLst>
            <pc:docMk/>
            <pc:sldMk cId="847906476" sldId="1863"/>
            <ac:spMk id="4" creationId="{386D0582-CCA1-47BE-BD80-4118984442C4}"/>
          </ac:spMkLst>
        </pc:spChg>
        <pc:spChg chg="del">
          <ac:chgData name="Eldert Grootenboer" userId="3fe8758b2c2b58d2" providerId="LiveId" clId="{45897FA1-1A19-41AC-9DAF-64F6ACC83477}" dt="2020-06-03T09:41:03.027" v="483" actId="478"/>
          <ac:spMkLst>
            <pc:docMk/>
            <pc:sldMk cId="847906476" sldId="1863"/>
            <ac:spMk id="5" creationId="{00000000-0000-0000-0000-000000000000}"/>
          </ac:spMkLst>
        </pc:spChg>
        <pc:spChg chg="mod">
          <ac:chgData name="Eldert Grootenboer" userId="3fe8758b2c2b58d2" providerId="LiveId" clId="{45897FA1-1A19-41AC-9DAF-64F6ACC83477}" dt="2020-06-03T09:32:13.556" v="412" actId="21"/>
          <ac:spMkLst>
            <pc:docMk/>
            <pc:sldMk cId="847906476" sldId="1863"/>
            <ac:spMk id="6" creationId="{00000000-0000-0000-0000-000000000000}"/>
          </ac:spMkLst>
        </pc:spChg>
        <pc:spChg chg="del">
          <ac:chgData name="Eldert Grootenboer" userId="3fe8758b2c2b58d2" providerId="LiveId" clId="{45897FA1-1A19-41AC-9DAF-64F6ACC83477}" dt="2020-06-03T09:52:15.998" v="548" actId="478"/>
          <ac:spMkLst>
            <pc:docMk/>
            <pc:sldMk cId="847906476" sldId="1863"/>
            <ac:spMk id="7" creationId="{00B502EB-C60D-4CFB-943C-0A15E79D8139}"/>
          </ac:spMkLst>
        </pc:spChg>
        <pc:spChg chg="add del mod ord">
          <ac:chgData name="Eldert Grootenboer" userId="3fe8758b2c2b58d2" providerId="LiveId" clId="{45897FA1-1A19-41AC-9DAF-64F6ACC83477}" dt="2020-06-03T09:53:41.131" v="560"/>
          <ac:spMkLst>
            <pc:docMk/>
            <pc:sldMk cId="847906476" sldId="1863"/>
            <ac:spMk id="8" creationId="{B5D92A08-E636-47D5-A61A-58C50249D449}"/>
          </ac:spMkLst>
        </pc:spChg>
        <pc:spChg chg="add del mod ord">
          <ac:chgData name="Eldert Grootenboer" userId="3fe8758b2c2b58d2" providerId="LiveId" clId="{45897FA1-1A19-41AC-9DAF-64F6ACC83477}" dt="2020-06-03T09:57:49.182" v="582" actId="478"/>
          <ac:spMkLst>
            <pc:docMk/>
            <pc:sldMk cId="847906476" sldId="1863"/>
            <ac:spMk id="9" creationId="{39519000-AC63-49A9-947B-6CB63304733E}"/>
          </ac:spMkLst>
        </pc:spChg>
        <pc:picChg chg="add del mod ord">
          <ac:chgData name="Eldert Grootenboer" userId="3fe8758b2c2b58d2" providerId="LiveId" clId="{45897FA1-1A19-41AC-9DAF-64F6ACC83477}" dt="2020-06-03T10:12:29.029" v="661" actId="700"/>
          <ac:picMkLst>
            <pc:docMk/>
            <pc:sldMk cId="847906476" sldId="1863"/>
            <ac:picMk id="10" creationId="{0F63A547-8E60-40EC-8107-C9355F7F866A}"/>
          </ac:picMkLst>
        </pc:picChg>
        <pc:picChg chg="add del mod">
          <ac:chgData name="Eldert Grootenboer" userId="3fe8758b2c2b58d2" providerId="LiveId" clId="{45897FA1-1A19-41AC-9DAF-64F6ACC83477}" dt="2020-06-03T09:53:38.878" v="559" actId="21"/>
          <ac:picMkLst>
            <pc:docMk/>
            <pc:sldMk cId="847906476" sldId="1863"/>
            <ac:picMk id="1026" creationId="{990845E3-1433-4BAA-A7F2-A0578629717B}"/>
          </ac:picMkLst>
        </pc:picChg>
      </pc:sldChg>
      <pc:sldChg chg="addSp delSp modSp mod modTransition setBg modClrScheme delAnim modAnim chgLayout">
        <pc:chgData name="Eldert Grootenboer" userId="3fe8758b2c2b58d2" providerId="LiveId" clId="{45897FA1-1A19-41AC-9DAF-64F6ACC83477}" dt="2020-06-03T12:24:52.757" v="1134"/>
        <pc:sldMkLst>
          <pc:docMk/>
          <pc:sldMk cId="2737097749" sldId="1864"/>
        </pc:sldMkLst>
        <pc:spChg chg="add del mod ord">
          <ac:chgData name="Eldert Grootenboer" userId="3fe8758b2c2b58d2" providerId="LiveId" clId="{45897FA1-1A19-41AC-9DAF-64F6ACC83477}" dt="2020-06-03T09:21:33.871" v="294" actId="700"/>
          <ac:spMkLst>
            <pc:docMk/>
            <pc:sldMk cId="2737097749" sldId="1864"/>
            <ac:spMk id="2" creationId="{B57946D3-DEAA-4DF1-800A-6719213CA400}"/>
          </ac:spMkLst>
        </pc:spChg>
        <pc:spChg chg="add mod ord">
          <ac:chgData name="Eldert Grootenboer" userId="3fe8758b2c2b58d2" providerId="LiveId" clId="{45897FA1-1A19-41AC-9DAF-64F6ACC83477}" dt="2020-06-03T10:08:06.746" v="626" actId="26606"/>
          <ac:spMkLst>
            <pc:docMk/>
            <pc:sldMk cId="2737097749" sldId="1864"/>
            <ac:spMk id="3" creationId="{8A4C784E-5635-458D-A38A-F1EB4B751DEA}"/>
          </ac:spMkLst>
        </pc:spChg>
        <pc:spChg chg="add del mod">
          <ac:chgData name="Eldert Grootenboer" userId="3fe8758b2c2b58d2" providerId="LiveId" clId="{45897FA1-1A19-41AC-9DAF-64F6ACC83477}" dt="2020-06-03T09:35:51.796" v="440"/>
          <ac:spMkLst>
            <pc:docMk/>
            <pc:sldMk cId="2737097749" sldId="1864"/>
            <ac:spMk id="4" creationId="{5CF84375-6E5C-4657-B1B0-2A090BEFE396}"/>
          </ac:spMkLst>
        </pc:spChg>
        <pc:spChg chg="mod topLvl">
          <ac:chgData name="Eldert Grootenboer" userId="3fe8758b2c2b58d2" providerId="LiveId" clId="{45897FA1-1A19-41AC-9DAF-64F6ACC83477}" dt="2020-06-03T11:38:46.908" v="1084" actId="164"/>
          <ac:spMkLst>
            <pc:docMk/>
            <pc:sldMk cId="2737097749" sldId="1864"/>
            <ac:spMk id="4" creationId="{B284D359-3CD8-4049-A166-3B9F9DEC62FF}"/>
          </ac:spMkLst>
        </pc:spChg>
        <pc:spChg chg="del">
          <ac:chgData name="Eldert Grootenboer" userId="3fe8758b2c2b58d2" providerId="LiveId" clId="{45897FA1-1A19-41AC-9DAF-64F6ACC83477}" dt="2020-06-03T09:23:28.499" v="308" actId="478"/>
          <ac:spMkLst>
            <pc:docMk/>
            <pc:sldMk cId="2737097749" sldId="1864"/>
            <ac:spMk id="5" creationId="{00000000-0000-0000-0000-000000000000}"/>
          </ac:spMkLst>
        </pc:spChg>
        <pc:spChg chg="mod topLvl">
          <ac:chgData name="Eldert Grootenboer" userId="3fe8758b2c2b58d2" providerId="LiveId" clId="{45897FA1-1A19-41AC-9DAF-64F6ACC83477}" dt="2020-06-03T11:38:46.908" v="1084" actId="164"/>
          <ac:spMkLst>
            <pc:docMk/>
            <pc:sldMk cId="2737097749" sldId="1864"/>
            <ac:spMk id="5" creationId="{9194FF0D-13CD-4DF9-A5BE-AC958BC83A38}"/>
          </ac:spMkLst>
        </pc:spChg>
        <pc:spChg chg="mod ord">
          <ac:chgData name="Eldert Grootenboer" userId="3fe8758b2c2b58d2" providerId="LiveId" clId="{45897FA1-1A19-41AC-9DAF-64F6ACC83477}" dt="2020-06-03T10:08:06.746" v="626" actId="26606"/>
          <ac:spMkLst>
            <pc:docMk/>
            <pc:sldMk cId="2737097749" sldId="1864"/>
            <ac:spMk id="6" creationId="{00000000-0000-0000-0000-000000000000}"/>
          </ac:spMkLst>
        </pc:spChg>
        <pc:spChg chg="del">
          <ac:chgData name="Eldert Grootenboer" userId="3fe8758b2c2b58d2" providerId="LiveId" clId="{45897FA1-1A19-41AC-9DAF-64F6ACC83477}" dt="2020-06-03T09:23:33.064" v="309" actId="478"/>
          <ac:spMkLst>
            <pc:docMk/>
            <pc:sldMk cId="2737097749" sldId="1864"/>
            <ac:spMk id="7" creationId="{00B502EB-C60D-4CFB-943C-0A15E79D8139}"/>
          </ac:spMkLst>
        </pc:spChg>
        <pc:spChg chg="mod topLvl">
          <ac:chgData name="Eldert Grootenboer" userId="3fe8758b2c2b58d2" providerId="LiveId" clId="{45897FA1-1A19-41AC-9DAF-64F6ACC83477}" dt="2020-06-03T11:38:56.698" v="1085" actId="164"/>
          <ac:spMkLst>
            <pc:docMk/>
            <pc:sldMk cId="2737097749" sldId="1864"/>
            <ac:spMk id="7" creationId="{1376C5A1-C852-40B0-9AF5-75700FA54D7D}"/>
          </ac:spMkLst>
        </pc:spChg>
        <pc:spChg chg="add del mod ord">
          <ac:chgData name="Eldert Grootenboer" userId="3fe8758b2c2b58d2" providerId="LiveId" clId="{45897FA1-1A19-41AC-9DAF-64F6ACC83477}" dt="2020-06-03T10:08:06.746" v="626" actId="26606"/>
          <ac:spMkLst>
            <pc:docMk/>
            <pc:sldMk cId="2737097749" sldId="1864"/>
            <ac:spMk id="8" creationId="{5A84BB65-7A51-4B07-82FA-0C81EFA9BD00}"/>
          </ac:spMkLst>
        </pc:spChg>
        <pc:spChg chg="mod topLvl">
          <ac:chgData name="Eldert Grootenboer" userId="3fe8758b2c2b58d2" providerId="LiveId" clId="{45897FA1-1A19-41AC-9DAF-64F6ACC83477}" dt="2020-06-03T11:38:56.698" v="1085" actId="164"/>
          <ac:spMkLst>
            <pc:docMk/>
            <pc:sldMk cId="2737097749" sldId="1864"/>
            <ac:spMk id="9" creationId="{14185891-282F-43F9-827C-09FF59313D2F}"/>
          </ac:spMkLst>
        </pc:spChg>
        <pc:spChg chg="del mod">
          <ac:chgData name="Eldert Grootenboer" userId="3fe8758b2c2b58d2" providerId="LiveId" clId="{45897FA1-1A19-41AC-9DAF-64F6ACC83477}" dt="2020-06-03T09:37:03.620" v="448" actId="478"/>
          <ac:spMkLst>
            <pc:docMk/>
            <pc:sldMk cId="2737097749" sldId="1864"/>
            <ac:spMk id="9" creationId="{2961A680-6B72-4D3A-86F6-596205A8B8A0}"/>
          </ac:spMkLst>
        </pc:spChg>
        <pc:spChg chg="add del mod">
          <ac:chgData name="Eldert Grootenboer" userId="3fe8758b2c2b58d2" providerId="LiveId" clId="{45897FA1-1A19-41AC-9DAF-64F6ACC83477}" dt="2020-06-03T09:39:18.835" v="468"/>
          <ac:spMkLst>
            <pc:docMk/>
            <pc:sldMk cId="2737097749" sldId="1864"/>
            <ac:spMk id="10" creationId="{7ACB7220-D4CE-45FE-900A-DB6FA3875F95}"/>
          </ac:spMkLst>
        </pc:spChg>
        <pc:spChg chg="mod topLvl">
          <ac:chgData name="Eldert Grootenboer" userId="3fe8758b2c2b58d2" providerId="LiveId" clId="{45897FA1-1A19-41AC-9DAF-64F6ACC83477}" dt="2020-06-03T11:39:02.140" v="1086" actId="164"/>
          <ac:spMkLst>
            <pc:docMk/>
            <pc:sldMk cId="2737097749" sldId="1864"/>
            <ac:spMk id="10" creationId="{CBE9463C-A484-4A3D-BBF4-48126292AB2B}"/>
          </ac:spMkLst>
        </pc:spChg>
        <pc:spChg chg="mod topLvl">
          <ac:chgData name="Eldert Grootenboer" userId="3fe8758b2c2b58d2" providerId="LiveId" clId="{45897FA1-1A19-41AC-9DAF-64F6ACC83477}" dt="2020-06-03T11:39:02.140" v="1086" actId="164"/>
          <ac:spMkLst>
            <pc:docMk/>
            <pc:sldMk cId="2737097749" sldId="1864"/>
            <ac:spMk id="11" creationId="{460F3EAD-D2DE-4AA5-A4EA-0C02AF33A933}"/>
          </ac:spMkLst>
        </pc:spChg>
        <pc:spChg chg="add del mod">
          <ac:chgData name="Eldert Grootenboer" userId="3fe8758b2c2b58d2" providerId="LiveId" clId="{45897FA1-1A19-41AC-9DAF-64F6ACC83477}" dt="2020-06-03T09:39:18.835" v="468"/>
          <ac:spMkLst>
            <pc:docMk/>
            <pc:sldMk cId="2737097749" sldId="1864"/>
            <ac:spMk id="11" creationId="{B17FA532-1FC8-4E64-B717-549B8D65270C}"/>
          </ac:spMkLst>
        </pc:spChg>
        <pc:spChg chg="mod topLvl">
          <ac:chgData name="Eldert Grootenboer" userId="3fe8758b2c2b58d2" providerId="LiveId" clId="{45897FA1-1A19-41AC-9DAF-64F6ACC83477}" dt="2020-06-03T11:39:07.282" v="1087" actId="164"/>
          <ac:spMkLst>
            <pc:docMk/>
            <pc:sldMk cId="2737097749" sldId="1864"/>
            <ac:spMk id="12" creationId="{460DD0A8-DC35-4991-A186-2F644259F836}"/>
          </ac:spMkLst>
        </pc:spChg>
        <pc:spChg chg="add del mod">
          <ac:chgData name="Eldert Grootenboer" userId="3fe8758b2c2b58d2" providerId="LiveId" clId="{45897FA1-1A19-41AC-9DAF-64F6ACC83477}" dt="2020-06-03T09:40:37.318" v="478"/>
          <ac:spMkLst>
            <pc:docMk/>
            <pc:sldMk cId="2737097749" sldId="1864"/>
            <ac:spMk id="12" creationId="{DC4F8752-BDB0-458E-A043-C1B74126E83A}"/>
          </ac:spMkLst>
        </pc:spChg>
        <pc:spChg chg="mod topLvl">
          <ac:chgData name="Eldert Grootenboer" userId="3fe8758b2c2b58d2" providerId="LiveId" clId="{45897FA1-1A19-41AC-9DAF-64F6ACC83477}" dt="2020-06-03T11:39:07.282" v="1087" actId="164"/>
          <ac:spMkLst>
            <pc:docMk/>
            <pc:sldMk cId="2737097749" sldId="1864"/>
            <ac:spMk id="13" creationId="{03444125-7997-4AC7-B68B-7DA5325E1E32}"/>
          </ac:spMkLst>
        </pc:spChg>
        <pc:spChg chg="add del mod">
          <ac:chgData name="Eldert Grootenboer" userId="3fe8758b2c2b58d2" providerId="LiveId" clId="{45897FA1-1A19-41AC-9DAF-64F6ACC83477}" dt="2020-06-03T09:40:37.318" v="478"/>
          <ac:spMkLst>
            <pc:docMk/>
            <pc:sldMk cId="2737097749" sldId="1864"/>
            <ac:spMk id="13" creationId="{9AD7AC76-4CFF-4A82-978E-038262556A5F}"/>
          </ac:spMkLst>
        </pc:spChg>
        <pc:spChg chg="mod topLvl">
          <ac:chgData name="Eldert Grootenboer" userId="3fe8758b2c2b58d2" providerId="LiveId" clId="{45897FA1-1A19-41AC-9DAF-64F6ACC83477}" dt="2020-06-03T11:39:12.216" v="1088" actId="164"/>
          <ac:spMkLst>
            <pc:docMk/>
            <pc:sldMk cId="2737097749" sldId="1864"/>
            <ac:spMk id="14" creationId="{C8F0923D-2244-47AD-B522-EB6F338D2519}"/>
          </ac:spMkLst>
        </pc:spChg>
        <pc:spChg chg="add del mod">
          <ac:chgData name="Eldert Grootenboer" userId="3fe8758b2c2b58d2" providerId="LiveId" clId="{45897FA1-1A19-41AC-9DAF-64F6ACC83477}" dt="2020-06-03T09:40:52.960" v="481"/>
          <ac:spMkLst>
            <pc:docMk/>
            <pc:sldMk cId="2737097749" sldId="1864"/>
            <ac:spMk id="14" creationId="{F42F8BBD-BC6D-4E9F-B764-1FECF0AC2441}"/>
          </ac:spMkLst>
        </pc:spChg>
        <pc:spChg chg="add del mod">
          <ac:chgData name="Eldert Grootenboer" userId="3fe8758b2c2b58d2" providerId="LiveId" clId="{45897FA1-1A19-41AC-9DAF-64F6ACC83477}" dt="2020-06-03T09:40:52.960" v="481"/>
          <ac:spMkLst>
            <pc:docMk/>
            <pc:sldMk cId="2737097749" sldId="1864"/>
            <ac:spMk id="15" creationId="{67267A7C-16F8-4D8F-B168-2A77CDBD2E2C}"/>
          </ac:spMkLst>
        </pc:spChg>
        <pc:spChg chg="mod topLvl">
          <ac:chgData name="Eldert Grootenboer" userId="3fe8758b2c2b58d2" providerId="LiveId" clId="{45897FA1-1A19-41AC-9DAF-64F6ACC83477}" dt="2020-06-03T11:39:12.216" v="1088" actId="164"/>
          <ac:spMkLst>
            <pc:docMk/>
            <pc:sldMk cId="2737097749" sldId="1864"/>
            <ac:spMk id="15" creationId="{F0316CFA-609C-4231-BB32-D3013C16A976}"/>
          </ac:spMkLst>
        </pc:spChg>
        <pc:spChg chg="mod topLvl">
          <ac:chgData name="Eldert Grootenboer" userId="3fe8758b2c2b58d2" providerId="LiveId" clId="{45897FA1-1A19-41AC-9DAF-64F6ACC83477}" dt="2020-06-03T11:39:17.751" v="1089" actId="164"/>
          <ac:spMkLst>
            <pc:docMk/>
            <pc:sldMk cId="2737097749" sldId="1864"/>
            <ac:spMk id="16" creationId="{4FB9626A-A985-4A6C-9F48-96F336633578}"/>
          </ac:spMkLst>
        </pc:spChg>
        <pc:spChg chg="add del mod">
          <ac:chgData name="Eldert Grootenboer" userId="3fe8758b2c2b58d2" providerId="LiveId" clId="{45897FA1-1A19-41AC-9DAF-64F6ACC83477}" dt="2020-06-03T09:44:23.103" v="505"/>
          <ac:spMkLst>
            <pc:docMk/>
            <pc:sldMk cId="2737097749" sldId="1864"/>
            <ac:spMk id="16" creationId="{C6808F21-5ED7-4384-B8A3-CBAD9B198DD1}"/>
          </ac:spMkLst>
        </pc:spChg>
        <pc:spChg chg="add del mod">
          <ac:chgData name="Eldert Grootenboer" userId="3fe8758b2c2b58d2" providerId="LiveId" clId="{45897FA1-1A19-41AC-9DAF-64F6ACC83477}" dt="2020-06-03T09:44:23.103" v="505"/>
          <ac:spMkLst>
            <pc:docMk/>
            <pc:sldMk cId="2737097749" sldId="1864"/>
            <ac:spMk id="17" creationId="{8BD59DB9-149C-4058-8193-7A9C8603A1C2}"/>
          </ac:spMkLst>
        </pc:spChg>
        <pc:spChg chg="mod topLvl">
          <ac:chgData name="Eldert Grootenboer" userId="3fe8758b2c2b58d2" providerId="LiveId" clId="{45897FA1-1A19-41AC-9DAF-64F6ACC83477}" dt="2020-06-03T11:39:17.751" v="1089" actId="164"/>
          <ac:spMkLst>
            <pc:docMk/>
            <pc:sldMk cId="2737097749" sldId="1864"/>
            <ac:spMk id="17" creationId="{A43F38FC-0CFE-4959-8806-D7C99E97B3FA}"/>
          </ac:spMkLst>
        </pc:spChg>
        <pc:spChg chg="mod topLvl">
          <ac:chgData name="Eldert Grootenboer" userId="3fe8758b2c2b58d2" providerId="LiveId" clId="{45897FA1-1A19-41AC-9DAF-64F6ACC83477}" dt="2020-06-03T11:39:23.827" v="1090" actId="164"/>
          <ac:spMkLst>
            <pc:docMk/>
            <pc:sldMk cId="2737097749" sldId="1864"/>
            <ac:spMk id="20" creationId="{D6E19CE9-1774-4231-A491-793F76FA9804}"/>
          </ac:spMkLst>
        </pc:spChg>
        <pc:spChg chg="mod topLvl">
          <ac:chgData name="Eldert Grootenboer" userId="3fe8758b2c2b58d2" providerId="LiveId" clId="{45897FA1-1A19-41AC-9DAF-64F6ACC83477}" dt="2020-06-03T11:39:23.827" v="1090" actId="164"/>
          <ac:spMkLst>
            <pc:docMk/>
            <pc:sldMk cId="2737097749" sldId="1864"/>
            <ac:spMk id="21" creationId="{F64623A5-8A28-4382-9B55-0BEB5E1E95DF}"/>
          </ac:spMkLst>
        </pc:spChg>
        <pc:spChg chg="mod topLvl">
          <ac:chgData name="Eldert Grootenboer" userId="3fe8758b2c2b58d2" providerId="LiveId" clId="{45897FA1-1A19-41AC-9DAF-64F6ACC83477}" dt="2020-06-03T11:39:28.567" v="1091" actId="164"/>
          <ac:spMkLst>
            <pc:docMk/>
            <pc:sldMk cId="2737097749" sldId="1864"/>
            <ac:spMk id="22" creationId="{2FA505E5-9291-4A26-B7B7-1FF08E280C47}"/>
          </ac:spMkLst>
        </pc:spChg>
        <pc:spChg chg="mod topLvl">
          <ac:chgData name="Eldert Grootenboer" userId="3fe8758b2c2b58d2" providerId="LiveId" clId="{45897FA1-1A19-41AC-9DAF-64F6ACC83477}" dt="2020-06-03T11:39:28.567" v="1091" actId="164"/>
          <ac:spMkLst>
            <pc:docMk/>
            <pc:sldMk cId="2737097749" sldId="1864"/>
            <ac:spMk id="23" creationId="{8103D2CA-7379-4198-AC45-2126F740DF79}"/>
          </ac:spMkLst>
        </pc:spChg>
        <pc:grpChg chg="del mod">
          <ac:chgData name="Eldert Grootenboer" userId="3fe8758b2c2b58d2" providerId="LiveId" clId="{45897FA1-1A19-41AC-9DAF-64F6ACC83477}" dt="2020-06-03T11:38:37.627" v="1083" actId="165"/>
          <ac:grpSpMkLst>
            <pc:docMk/>
            <pc:sldMk cId="2737097749" sldId="1864"/>
            <ac:grpSpMk id="2" creationId="{AB83AD8F-F5D1-440F-A82C-2CBE820B85AF}"/>
          </ac:grpSpMkLst>
        </pc:grpChg>
        <pc:grpChg chg="add mod">
          <ac:chgData name="Eldert Grootenboer" userId="3fe8758b2c2b58d2" providerId="LiveId" clId="{45897FA1-1A19-41AC-9DAF-64F6ACC83477}" dt="2020-06-03T11:38:46.908" v="1084" actId="164"/>
          <ac:grpSpMkLst>
            <pc:docMk/>
            <pc:sldMk cId="2737097749" sldId="1864"/>
            <ac:grpSpMk id="24" creationId="{5ED5A88A-83B7-421B-A797-44733C32DE21}"/>
          </ac:grpSpMkLst>
        </pc:grpChg>
        <pc:grpChg chg="add mod">
          <ac:chgData name="Eldert Grootenboer" userId="3fe8758b2c2b58d2" providerId="LiveId" clId="{45897FA1-1A19-41AC-9DAF-64F6ACC83477}" dt="2020-06-03T11:38:56.698" v="1085" actId="164"/>
          <ac:grpSpMkLst>
            <pc:docMk/>
            <pc:sldMk cId="2737097749" sldId="1864"/>
            <ac:grpSpMk id="25" creationId="{A8979188-9349-4B01-B94D-69719C3F82C8}"/>
          </ac:grpSpMkLst>
        </pc:grpChg>
        <pc:grpChg chg="add mod">
          <ac:chgData name="Eldert Grootenboer" userId="3fe8758b2c2b58d2" providerId="LiveId" clId="{45897FA1-1A19-41AC-9DAF-64F6ACC83477}" dt="2020-06-03T11:39:02.140" v="1086" actId="164"/>
          <ac:grpSpMkLst>
            <pc:docMk/>
            <pc:sldMk cId="2737097749" sldId="1864"/>
            <ac:grpSpMk id="26" creationId="{67F0E333-A21A-4BB3-A880-AA0F36708627}"/>
          </ac:grpSpMkLst>
        </pc:grpChg>
        <pc:grpChg chg="add mod">
          <ac:chgData name="Eldert Grootenboer" userId="3fe8758b2c2b58d2" providerId="LiveId" clId="{45897FA1-1A19-41AC-9DAF-64F6ACC83477}" dt="2020-06-03T11:39:07.282" v="1087" actId="164"/>
          <ac:grpSpMkLst>
            <pc:docMk/>
            <pc:sldMk cId="2737097749" sldId="1864"/>
            <ac:grpSpMk id="27" creationId="{2DF84992-9D8F-4106-923F-37975D5286B0}"/>
          </ac:grpSpMkLst>
        </pc:grpChg>
        <pc:grpChg chg="add mod">
          <ac:chgData name="Eldert Grootenboer" userId="3fe8758b2c2b58d2" providerId="LiveId" clId="{45897FA1-1A19-41AC-9DAF-64F6ACC83477}" dt="2020-06-03T11:39:12.216" v="1088" actId="164"/>
          <ac:grpSpMkLst>
            <pc:docMk/>
            <pc:sldMk cId="2737097749" sldId="1864"/>
            <ac:grpSpMk id="28" creationId="{8F1FBB83-B9DE-484B-9B59-B61C36FFE32B}"/>
          </ac:grpSpMkLst>
        </pc:grpChg>
        <pc:grpChg chg="add mod">
          <ac:chgData name="Eldert Grootenboer" userId="3fe8758b2c2b58d2" providerId="LiveId" clId="{45897FA1-1A19-41AC-9DAF-64F6ACC83477}" dt="2020-06-03T11:39:17.751" v="1089" actId="164"/>
          <ac:grpSpMkLst>
            <pc:docMk/>
            <pc:sldMk cId="2737097749" sldId="1864"/>
            <ac:grpSpMk id="29" creationId="{40F46201-96F7-4221-9825-7796D5BADD15}"/>
          </ac:grpSpMkLst>
        </pc:grpChg>
        <pc:grpChg chg="add mod">
          <ac:chgData name="Eldert Grootenboer" userId="3fe8758b2c2b58d2" providerId="LiveId" clId="{45897FA1-1A19-41AC-9DAF-64F6ACC83477}" dt="2020-06-03T11:39:23.827" v="1090" actId="164"/>
          <ac:grpSpMkLst>
            <pc:docMk/>
            <pc:sldMk cId="2737097749" sldId="1864"/>
            <ac:grpSpMk id="30" creationId="{5C1BF520-93BE-4F78-9184-F01D132D0DE3}"/>
          </ac:grpSpMkLst>
        </pc:grpChg>
        <pc:grpChg chg="add mod">
          <ac:chgData name="Eldert Grootenboer" userId="3fe8758b2c2b58d2" providerId="LiveId" clId="{45897FA1-1A19-41AC-9DAF-64F6ACC83477}" dt="2020-06-03T11:39:28.567" v="1091" actId="164"/>
          <ac:grpSpMkLst>
            <pc:docMk/>
            <pc:sldMk cId="2737097749" sldId="1864"/>
            <ac:grpSpMk id="31" creationId="{20564CE4-1F6C-4CF0-B55C-5AE599FB9F0E}"/>
          </ac:grpSpMkLst>
        </pc:grpChg>
        <pc:graphicFrameChg chg="add del">
          <ac:chgData name="Eldert Grootenboer" userId="3fe8758b2c2b58d2" providerId="LiveId" clId="{45897FA1-1A19-41AC-9DAF-64F6ACC83477}" dt="2020-06-03T10:07:36.655" v="620" actId="26606"/>
          <ac:graphicFrameMkLst>
            <pc:docMk/>
            <pc:sldMk cId="2737097749" sldId="1864"/>
            <ac:graphicFrameMk id="18" creationId="{FE84FA31-CB72-4B4E-9229-9D2E58CD2597}"/>
          </ac:graphicFrameMkLst>
        </pc:graphicFrameChg>
        <pc:graphicFrameChg chg="add del mod modGraphic">
          <ac:chgData name="Eldert Grootenboer" userId="3fe8758b2c2b58d2" providerId="LiveId" clId="{45897FA1-1A19-41AC-9DAF-64F6ACC83477}" dt="2020-06-03T11:38:25.679" v="1082" actId="18245"/>
          <ac:graphicFrameMkLst>
            <pc:docMk/>
            <pc:sldMk cId="2737097749" sldId="1864"/>
            <ac:graphicFrameMk id="19" creationId="{B22D0C12-487A-4945-BA03-BBBCB4491533}"/>
          </ac:graphicFrameMkLst>
        </pc:graphicFrameChg>
      </pc:sldChg>
      <pc:sldChg chg="addSp delSp modSp mod modTransition setBg modClrScheme delAnim modAnim chgLayout">
        <pc:chgData name="Eldert Grootenboer" userId="3fe8758b2c2b58d2" providerId="LiveId" clId="{45897FA1-1A19-41AC-9DAF-64F6ACC83477}" dt="2020-06-03T12:30:45.552" v="1151"/>
        <pc:sldMkLst>
          <pc:docMk/>
          <pc:sldMk cId="123930806" sldId="1865"/>
        </pc:sldMkLst>
        <pc:spChg chg="add del mod ord">
          <ac:chgData name="Eldert Grootenboer" userId="3fe8758b2c2b58d2" providerId="LiveId" clId="{45897FA1-1A19-41AC-9DAF-64F6ACC83477}" dt="2020-06-03T09:37:53.077" v="458" actId="700"/>
          <ac:spMkLst>
            <pc:docMk/>
            <pc:sldMk cId="123930806" sldId="1865"/>
            <ac:spMk id="2" creationId="{03FEEE1B-93CD-4221-ABDA-DFA1ABC1F60D}"/>
          </ac:spMkLst>
        </pc:spChg>
        <pc:spChg chg="add del mod ord">
          <ac:chgData name="Eldert Grootenboer" userId="3fe8758b2c2b58d2" providerId="LiveId" clId="{45897FA1-1A19-41AC-9DAF-64F6ACC83477}" dt="2020-06-03T10:11:55.671" v="654" actId="700"/>
          <ac:spMkLst>
            <pc:docMk/>
            <pc:sldMk cId="123930806" sldId="1865"/>
            <ac:spMk id="2" creationId="{3D68930F-8382-4FBF-863E-4E6A6478ED72}"/>
          </ac:spMkLst>
        </pc:spChg>
        <pc:spChg chg="add del mod ord">
          <ac:chgData name="Eldert Grootenboer" userId="3fe8758b2c2b58d2" providerId="LiveId" clId="{45897FA1-1A19-41AC-9DAF-64F6ACC83477}" dt="2020-06-03T10:12:29.029" v="661" actId="700"/>
          <ac:spMkLst>
            <pc:docMk/>
            <pc:sldMk cId="123930806" sldId="1865"/>
            <ac:spMk id="3" creationId="{A472E39E-10AE-41B6-9273-78EF06134EB9}"/>
          </ac:spMkLst>
        </pc:spChg>
        <pc:spChg chg="add del mod ord">
          <ac:chgData name="Eldert Grootenboer" userId="3fe8758b2c2b58d2" providerId="LiveId" clId="{45897FA1-1A19-41AC-9DAF-64F6ACC83477}" dt="2020-06-03T09:37:53.077" v="458" actId="700"/>
          <ac:spMkLst>
            <pc:docMk/>
            <pc:sldMk cId="123930806" sldId="1865"/>
            <ac:spMk id="3" creationId="{B6A31B50-7D83-4CA6-946C-85A7A25A2FCF}"/>
          </ac:spMkLst>
        </pc:spChg>
        <pc:spChg chg="add mod ord">
          <ac:chgData name="Eldert Grootenboer" userId="3fe8758b2c2b58d2" providerId="LiveId" clId="{45897FA1-1A19-41AC-9DAF-64F6ACC83477}" dt="2020-06-03T10:12:29.029" v="661" actId="700"/>
          <ac:spMkLst>
            <pc:docMk/>
            <pc:sldMk cId="123930806" sldId="1865"/>
            <ac:spMk id="4" creationId="{B7A2F12F-4932-48CC-9918-EF1CF2DA9DF4}"/>
          </ac:spMkLst>
        </pc:spChg>
        <pc:spChg chg="del">
          <ac:chgData name="Eldert Grootenboer" userId="3fe8758b2c2b58d2" providerId="LiveId" clId="{45897FA1-1A19-41AC-9DAF-64F6ACC83477}" dt="2020-06-03T09:41:14.997" v="484" actId="478"/>
          <ac:spMkLst>
            <pc:docMk/>
            <pc:sldMk cId="123930806" sldId="1865"/>
            <ac:spMk id="5" creationId="{00000000-0000-0000-0000-000000000000}"/>
          </ac:spMkLst>
        </pc:spChg>
        <pc:spChg chg="mod ord">
          <ac:chgData name="Eldert Grootenboer" userId="3fe8758b2c2b58d2" providerId="LiveId" clId="{45897FA1-1A19-41AC-9DAF-64F6ACC83477}" dt="2020-06-03T10:10:33.703" v="644" actId="26606"/>
          <ac:spMkLst>
            <pc:docMk/>
            <pc:sldMk cId="123930806" sldId="1865"/>
            <ac:spMk id="6" creationId="{00000000-0000-0000-0000-000000000000}"/>
          </ac:spMkLst>
        </pc:spChg>
        <pc:spChg chg="del">
          <ac:chgData name="Eldert Grootenboer" userId="3fe8758b2c2b58d2" providerId="LiveId" clId="{45897FA1-1A19-41AC-9DAF-64F6ACC83477}" dt="2020-06-03T09:37:44.833" v="456" actId="478"/>
          <ac:spMkLst>
            <pc:docMk/>
            <pc:sldMk cId="123930806" sldId="1865"/>
            <ac:spMk id="7" creationId="{00B502EB-C60D-4CFB-943C-0A15E79D8139}"/>
          </ac:spMkLst>
        </pc:spChg>
        <pc:spChg chg="mod topLvl">
          <ac:chgData name="Eldert Grootenboer" userId="3fe8758b2c2b58d2" providerId="LiveId" clId="{45897FA1-1A19-41AC-9DAF-64F6ACC83477}" dt="2020-06-03T12:29:16.108" v="1138" actId="164"/>
          <ac:spMkLst>
            <pc:docMk/>
            <pc:sldMk cId="123930806" sldId="1865"/>
            <ac:spMk id="7" creationId="{97AFC784-81A2-4307-A410-3DB66E5D4CEC}"/>
          </ac:spMkLst>
        </pc:spChg>
        <pc:spChg chg="add del mod ord">
          <ac:chgData name="Eldert Grootenboer" userId="3fe8758b2c2b58d2" providerId="LiveId" clId="{45897FA1-1A19-41AC-9DAF-64F6ACC83477}" dt="2020-06-03T10:10:33.703" v="644" actId="26606"/>
          <ac:spMkLst>
            <pc:docMk/>
            <pc:sldMk cId="123930806" sldId="1865"/>
            <ac:spMk id="8" creationId="{B809BCA8-02E4-4273-8FAD-1249237AFA85}"/>
          </ac:spMkLst>
        </pc:spChg>
        <pc:spChg chg="mod topLvl">
          <ac:chgData name="Eldert Grootenboer" userId="3fe8758b2c2b58d2" providerId="LiveId" clId="{45897FA1-1A19-41AC-9DAF-64F6ACC83477}" dt="2020-06-03T12:29:16.108" v="1138" actId="164"/>
          <ac:spMkLst>
            <pc:docMk/>
            <pc:sldMk cId="123930806" sldId="1865"/>
            <ac:spMk id="9" creationId="{7A4910A3-85AC-4F20-B1CB-7767CB2FEF5D}"/>
          </ac:spMkLst>
        </pc:spChg>
        <pc:spChg chg="del mod">
          <ac:chgData name="Eldert Grootenboer" userId="3fe8758b2c2b58d2" providerId="LiveId" clId="{45897FA1-1A19-41AC-9DAF-64F6ACC83477}" dt="2020-06-03T09:37:40.744" v="455" actId="478"/>
          <ac:spMkLst>
            <pc:docMk/>
            <pc:sldMk cId="123930806" sldId="1865"/>
            <ac:spMk id="9" creationId="{92E2C95D-1CE6-42D5-A37D-B338DA0B7F84}"/>
          </ac:spMkLst>
        </pc:spChg>
        <pc:spChg chg="add del mod">
          <ac:chgData name="Eldert Grootenboer" userId="3fe8758b2c2b58d2" providerId="LiveId" clId="{45897FA1-1A19-41AC-9DAF-64F6ACC83477}" dt="2020-06-03T09:39:11.309" v="467"/>
          <ac:spMkLst>
            <pc:docMk/>
            <pc:sldMk cId="123930806" sldId="1865"/>
            <ac:spMk id="10" creationId="{0859F826-EC97-4525-AA92-9E479A60270B}"/>
          </ac:spMkLst>
        </pc:spChg>
        <pc:spChg chg="mod topLvl">
          <ac:chgData name="Eldert Grootenboer" userId="3fe8758b2c2b58d2" providerId="LiveId" clId="{45897FA1-1A19-41AC-9DAF-64F6ACC83477}" dt="2020-06-03T12:29:16.108" v="1138" actId="164"/>
          <ac:spMkLst>
            <pc:docMk/>
            <pc:sldMk cId="123930806" sldId="1865"/>
            <ac:spMk id="10" creationId="{8BCCCE19-1094-496A-A1B5-C517B3FD12E2}"/>
          </ac:spMkLst>
        </pc:spChg>
        <pc:spChg chg="add del mod">
          <ac:chgData name="Eldert Grootenboer" userId="3fe8758b2c2b58d2" providerId="LiveId" clId="{45897FA1-1A19-41AC-9DAF-64F6ACC83477}" dt="2020-06-03T09:39:11.309" v="467"/>
          <ac:spMkLst>
            <pc:docMk/>
            <pc:sldMk cId="123930806" sldId="1865"/>
            <ac:spMk id="11" creationId="{118D974E-5DDE-4667-8299-FB67DD003DF7}"/>
          </ac:spMkLst>
        </pc:spChg>
        <pc:spChg chg="mod topLvl">
          <ac:chgData name="Eldert Grootenboer" userId="3fe8758b2c2b58d2" providerId="LiveId" clId="{45897FA1-1A19-41AC-9DAF-64F6ACC83477}" dt="2020-06-03T12:29:22" v="1139" actId="164"/>
          <ac:spMkLst>
            <pc:docMk/>
            <pc:sldMk cId="123930806" sldId="1865"/>
            <ac:spMk id="11" creationId="{EEFB7555-60E4-41C5-A5F0-A403175E8E67}"/>
          </ac:spMkLst>
        </pc:spChg>
        <pc:spChg chg="add del mod">
          <ac:chgData name="Eldert Grootenboer" userId="3fe8758b2c2b58d2" providerId="LiveId" clId="{45897FA1-1A19-41AC-9DAF-64F6ACC83477}" dt="2020-06-03T09:44:23.103" v="505"/>
          <ac:spMkLst>
            <pc:docMk/>
            <pc:sldMk cId="123930806" sldId="1865"/>
            <ac:spMk id="12" creationId="{4B2DF3E8-D4E6-4606-B030-DCA5439B5DFB}"/>
          </ac:spMkLst>
        </pc:spChg>
        <pc:spChg chg="mod topLvl">
          <ac:chgData name="Eldert Grootenboer" userId="3fe8758b2c2b58d2" providerId="LiveId" clId="{45897FA1-1A19-41AC-9DAF-64F6ACC83477}" dt="2020-06-03T12:29:22" v="1139" actId="164"/>
          <ac:spMkLst>
            <pc:docMk/>
            <pc:sldMk cId="123930806" sldId="1865"/>
            <ac:spMk id="12" creationId="{65163604-24CE-452F-BC69-F93B042048D3}"/>
          </ac:spMkLst>
        </pc:spChg>
        <pc:spChg chg="add del mod">
          <ac:chgData name="Eldert Grootenboer" userId="3fe8758b2c2b58d2" providerId="LiveId" clId="{45897FA1-1A19-41AC-9DAF-64F6ACC83477}" dt="2020-06-03T09:44:23.103" v="505"/>
          <ac:spMkLst>
            <pc:docMk/>
            <pc:sldMk cId="123930806" sldId="1865"/>
            <ac:spMk id="13" creationId="{3A086B14-07DC-4349-A2A2-92AED5449DE7}"/>
          </ac:spMkLst>
        </pc:spChg>
        <pc:spChg chg="mod topLvl">
          <ac:chgData name="Eldert Grootenboer" userId="3fe8758b2c2b58d2" providerId="LiveId" clId="{45897FA1-1A19-41AC-9DAF-64F6ACC83477}" dt="2020-06-03T12:29:22" v="1139" actId="164"/>
          <ac:spMkLst>
            <pc:docMk/>
            <pc:sldMk cId="123930806" sldId="1865"/>
            <ac:spMk id="13" creationId="{BDB56FDE-35E2-4C57-82CA-65B37EFBC770}"/>
          </ac:spMkLst>
        </pc:spChg>
        <pc:spChg chg="mod topLvl">
          <ac:chgData name="Eldert Grootenboer" userId="3fe8758b2c2b58d2" providerId="LiveId" clId="{45897FA1-1A19-41AC-9DAF-64F6ACC83477}" dt="2020-06-03T12:29:33.500" v="1140" actId="164"/>
          <ac:spMkLst>
            <pc:docMk/>
            <pc:sldMk cId="123930806" sldId="1865"/>
            <ac:spMk id="15" creationId="{DCE89EDF-3073-4129-A8C5-33B559E39C19}"/>
          </ac:spMkLst>
        </pc:spChg>
        <pc:spChg chg="mod topLvl">
          <ac:chgData name="Eldert Grootenboer" userId="3fe8758b2c2b58d2" providerId="LiveId" clId="{45897FA1-1A19-41AC-9DAF-64F6ACC83477}" dt="2020-06-03T12:29:33.500" v="1140" actId="164"/>
          <ac:spMkLst>
            <pc:docMk/>
            <pc:sldMk cId="123930806" sldId="1865"/>
            <ac:spMk id="16" creationId="{6D0A8205-B57B-464A-88BD-C22462B84194}"/>
          </ac:spMkLst>
        </pc:spChg>
        <pc:spChg chg="mod topLvl">
          <ac:chgData name="Eldert Grootenboer" userId="3fe8758b2c2b58d2" providerId="LiveId" clId="{45897FA1-1A19-41AC-9DAF-64F6ACC83477}" dt="2020-06-03T12:29:33.500" v="1140" actId="164"/>
          <ac:spMkLst>
            <pc:docMk/>
            <pc:sldMk cId="123930806" sldId="1865"/>
            <ac:spMk id="17" creationId="{CEF268DF-3357-484A-88DE-F8C5CE7BDB30}"/>
          </ac:spMkLst>
        </pc:spChg>
        <pc:spChg chg="mod topLvl">
          <ac:chgData name="Eldert Grootenboer" userId="3fe8758b2c2b58d2" providerId="LiveId" clId="{45897FA1-1A19-41AC-9DAF-64F6ACC83477}" dt="2020-06-03T12:29:43.874" v="1141" actId="164"/>
          <ac:spMkLst>
            <pc:docMk/>
            <pc:sldMk cId="123930806" sldId="1865"/>
            <ac:spMk id="18" creationId="{C4066CAD-6ADD-4DCF-8F37-D9294D29B65C}"/>
          </ac:spMkLst>
        </pc:spChg>
        <pc:spChg chg="mod topLvl">
          <ac:chgData name="Eldert Grootenboer" userId="3fe8758b2c2b58d2" providerId="LiveId" clId="{45897FA1-1A19-41AC-9DAF-64F6ACC83477}" dt="2020-06-03T12:29:43.874" v="1141" actId="164"/>
          <ac:spMkLst>
            <pc:docMk/>
            <pc:sldMk cId="123930806" sldId="1865"/>
            <ac:spMk id="19" creationId="{3F567B00-4CC7-4300-8CEF-D08E700BD307}"/>
          </ac:spMkLst>
        </pc:spChg>
        <pc:spChg chg="mod topLvl">
          <ac:chgData name="Eldert Grootenboer" userId="3fe8758b2c2b58d2" providerId="LiveId" clId="{45897FA1-1A19-41AC-9DAF-64F6ACC83477}" dt="2020-06-03T12:29:43.874" v="1141" actId="164"/>
          <ac:spMkLst>
            <pc:docMk/>
            <pc:sldMk cId="123930806" sldId="1865"/>
            <ac:spMk id="20" creationId="{5E0DC230-C4F2-4AD2-BBF0-199697680959}"/>
          </ac:spMkLst>
        </pc:spChg>
        <pc:spChg chg="mod topLvl">
          <ac:chgData name="Eldert Grootenboer" userId="3fe8758b2c2b58d2" providerId="LiveId" clId="{45897FA1-1A19-41AC-9DAF-64F6ACC83477}" dt="2020-06-03T12:30:01.574" v="1142" actId="164"/>
          <ac:spMkLst>
            <pc:docMk/>
            <pc:sldMk cId="123930806" sldId="1865"/>
            <ac:spMk id="21" creationId="{CF199B3A-A893-4497-A89D-9669165785CE}"/>
          </ac:spMkLst>
        </pc:spChg>
        <pc:spChg chg="mod topLvl">
          <ac:chgData name="Eldert Grootenboer" userId="3fe8758b2c2b58d2" providerId="LiveId" clId="{45897FA1-1A19-41AC-9DAF-64F6ACC83477}" dt="2020-06-03T12:30:01.574" v="1142" actId="164"/>
          <ac:spMkLst>
            <pc:docMk/>
            <pc:sldMk cId="123930806" sldId="1865"/>
            <ac:spMk id="22" creationId="{32B1BAA1-EF9E-4B6B-B65E-08AEA3BE32E4}"/>
          </ac:spMkLst>
        </pc:spChg>
        <pc:spChg chg="mod topLvl">
          <ac:chgData name="Eldert Grootenboer" userId="3fe8758b2c2b58d2" providerId="LiveId" clId="{45897FA1-1A19-41AC-9DAF-64F6ACC83477}" dt="2020-06-03T12:30:01.574" v="1142" actId="164"/>
          <ac:spMkLst>
            <pc:docMk/>
            <pc:sldMk cId="123930806" sldId="1865"/>
            <ac:spMk id="23" creationId="{31150FBB-1E1B-4C0E-8015-7133E38C675A}"/>
          </ac:spMkLst>
        </pc:spChg>
        <pc:grpChg chg="del mod">
          <ac:chgData name="Eldert Grootenboer" userId="3fe8758b2c2b58d2" providerId="LiveId" clId="{45897FA1-1A19-41AC-9DAF-64F6ACC83477}" dt="2020-06-03T12:28:57.220" v="1137" actId="165"/>
          <ac:grpSpMkLst>
            <pc:docMk/>
            <pc:sldMk cId="123930806" sldId="1865"/>
            <ac:grpSpMk id="5" creationId="{D8B6A872-7ED9-4EA8-B8F0-EE07BEBD8203}"/>
          </ac:grpSpMkLst>
        </pc:grpChg>
        <pc:grpChg chg="add mod">
          <ac:chgData name="Eldert Grootenboer" userId="3fe8758b2c2b58d2" providerId="LiveId" clId="{45897FA1-1A19-41AC-9DAF-64F6ACC83477}" dt="2020-06-03T12:29:16.108" v="1138" actId="164"/>
          <ac:grpSpMkLst>
            <pc:docMk/>
            <pc:sldMk cId="123930806" sldId="1865"/>
            <ac:grpSpMk id="24" creationId="{DC8B81E2-F640-4F98-B0F5-215EC4473350}"/>
          </ac:grpSpMkLst>
        </pc:grpChg>
        <pc:grpChg chg="add mod">
          <ac:chgData name="Eldert Grootenboer" userId="3fe8758b2c2b58d2" providerId="LiveId" clId="{45897FA1-1A19-41AC-9DAF-64F6ACC83477}" dt="2020-06-03T12:29:22" v="1139" actId="164"/>
          <ac:grpSpMkLst>
            <pc:docMk/>
            <pc:sldMk cId="123930806" sldId="1865"/>
            <ac:grpSpMk id="25" creationId="{79D0B371-2432-4C11-B984-4117C62B5F35}"/>
          </ac:grpSpMkLst>
        </pc:grpChg>
        <pc:grpChg chg="add mod">
          <ac:chgData name="Eldert Grootenboer" userId="3fe8758b2c2b58d2" providerId="LiveId" clId="{45897FA1-1A19-41AC-9DAF-64F6ACC83477}" dt="2020-06-03T12:29:33.500" v="1140" actId="164"/>
          <ac:grpSpMkLst>
            <pc:docMk/>
            <pc:sldMk cId="123930806" sldId="1865"/>
            <ac:grpSpMk id="26" creationId="{FD10D214-90BF-4A31-912A-E9E99E9BADFF}"/>
          </ac:grpSpMkLst>
        </pc:grpChg>
        <pc:grpChg chg="add mod">
          <ac:chgData name="Eldert Grootenboer" userId="3fe8758b2c2b58d2" providerId="LiveId" clId="{45897FA1-1A19-41AC-9DAF-64F6ACC83477}" dt="2020-06-03T12:29:43.874" v="1141" actId="164"/>
          <ac:grpSpMkLst>
            <pc:docMk/>
            <pc:sldMk cId="123930806" sldId="1865"/>
            <ac:grpSpMk id="27" creationId="{49A837D5-F414-4718-9322-5E0BB010BE21}"/>
          </ac:grpSpMkLst>
        </pc:grpChg>
        <pc:grpChg chg="add mod">
          <ac:chgData name="Eldert Grootenboer" userId="3fe8758b2c2b58d2" providerId="LiveId" clId="{45897FA1-1A19-41AC-9DAF-64F6ACC83477}" dt="2020-06-03T12:30:01.574" v="1142" actId="164"/>
          <ac:grpSpMkLst>
            <pc:docMk/>
            <pc:sldMk cId="123930806" sldId="1865"/>
            <ac:grpSpMk id="28" creationId="{67D8D01B-C1F0-485B-8D18-6992A9D0F8BB}"/>
          </ac:grpSpMkLst>
        </pc:grpChg>
        <pc:graphicFrameChg chg="add del">
          <ac:chgData name="Eldert Grootenboer" userId="3fe8758b2c2b58d2" providerId="LiveId" clId="{45897FA1-1A19-41AC-9DAF-64F6ACC83477}" dt="2020-06-03T12:28:51.961" v="1136" actId="18245"/>
          <ac:graphicFrameMkLst>
            <pc:docMk/>
            <pc:sldMk cId="123930806" sldId="1865"/>
            <ac:graphicFrameMk id="14" creationId="{97AE304D-F32B-4C67-8753-1C7D1A05927A}"/>
          </ac:graphicFrameMkLst>
        </pc:graphicFrameChg>
      </pc:sldChg>
      <pc:sldChg chg="addSp delSp modSp del">
        <pc:chgData name="Eldert Grootenboer" userId="3fe8758b2c2b58d2" providerId="LiveId" clId="{45897FA1-1A19-41AC-9DAF-64F6ACC83477}" dt="2020-06-03T11:20:11.007" v="1006" actId="47"/>
        <pc:sldMkLst>
          <pc:docMk/>
          <pc:sldMk cId="4112309551" sldId="1868"/>
        </pc:sldMkLst>
        <pc:spChg chg="add del mod">
          <ac:chgData name="Eldert Grootenboer" userId="3fe8758b2c2b58d2" providerId="LiveId" clId="{45897FA1-1A19-41AC-9DAF-64F6ACC83477}" dt="2020-06-03T09:44:23.103" v="505"/>
          <ac:spMkLst>
            <pc:docMk/>
            <pc:sldMk cId="4112309551" sldId="1868"/>
            <ac:spMk id="2" creationId="{3DEEC40C-A272-435D-B9E2-E8A01BED4A65}"/>
          </ac:spMkLst>
        </pc:spChg>
        <pc:spChg chg="mod">
          <ac:chgData name="Eldert Grootenboer" userId="3fe8758b2c2b58d2" providerId="LiveId" clId="{45897FA1-1A19-41AC-9DAF-64F6ACC83477}" dt="2020-06-03T09:44:23.103" v="505"/>
          <ac:spMkLst>
            <pc:docMk/>
            <pc:sldMk cId="4112309551" sldId="1868"/>
            <ac:spMk id="4" creationId="{FCCC5D33-7C15-4BFD-AF34-8D4FB778C312}"/>
          </ac:spMkLst>
        </pc:spChg>
      </pc:sldChg>
      <pc:sldChg chg="addSp delSp modSp mod modTransition modShow">
        <pc:chgData name="Eldert Grootenboer" userId="3fe8758b2c2b58d2" providerId="LiveId" clId="{45897FA1-1A19-41AC-9DAF-64F6ACC83477}" dt="2020-06-03T12:24:52.757" v="1134"/>
        <pc:sldMkLst>
          <pc:docMk/>
          <pc:sldMk cId="2295473396" sldId="1869"/>
        </pc:sldMkLst>
        <pc:spChg chg="mod">
          <ac:chgData name="Eldert Grootenboer" userId="3fe8758b2c2b58d2" providerId="LiveId" clId="{45897FA1-1A19-41AC-9DAF-64F6ACC83477}" dt="2020-06-03T09:44:23.103" v="505"/>
          <ac:spMkLst>
            <pc:docMk/>
            <pc:sldMk cId="2295473396" sldId="1869"/>
            <ac:spMk id="2" creationId="{00000000-0000-0000-0000-000000000000}"/>
          </ac:spMkLst>
        </pc:spChg>
        <pc:spChg chg="add del mod">
          <ac:chgData name="Eldert Grootenboer" userId="3fe8758b2c2b58d2" providerId="LiveId" clId="{45897FA1-1A19-41AC-9DAF-64F6ACC83477}" dt="2020-06-03T09:44:23.103" v="505"/>
          <ac:spMkLst>
            <pc:docMk/>
            <pc:sldMk cId="2295473396" sldId="1869"/>
            <ac:spMk id="3" creationId="{E65D89E8-B2D6-4F2D-99A3-9DA1A8D6F57A}"/>
          </ac:spMkLst>
        </pc:spChg>
      </pc:sldChg>
      <pc:sldChg chg="addSp delSp modSp add mod modTransition setBg delDesignElem">
        <pc:chgData name="Eldert Grootenboer" userId="3fe8758b2c2b58d2" providerId="LiveId" clId="{45897FA1-1A19-41AC-9DAF-64F6ACC83477}" dt="2020-06-03T13:03:55.818" v="1431" actId="14100"/>
        <pc:sldMkLst>
          <pc:docMk/>
          <pc:sldMk cId="891752123" sldId="1997"/>
        </pc:sldMkLst>
        <pc:spChg chg="mod">
          <ac:chgData name="Eldert Grootenboer" userId="3fe8758b2c2b58d2" providerId="LiveId" clId="{45897FA1-1A19-41AC-9DAF-64F6ACC83477}" dt="2020-06-03T09:44:23.103" v="505"/>
          <ac:spMkLst>
            <pc:docMk/>
            <pc:sldMk cId="891752123" sldId="1997"/>
            <ac:spMk id="2" creationId="{EDF5E76B-98B8-4D90-8AEA-7411FE79CE78}"/>
          </ac:spMkLst>
        </pc:spChg>
        <pc:spChg chg="add del mod">
          <ac:chgData name="Eldert Grootenboer" userId="3fe8758b2c2b58d2" providerId="LiveId" clId="{45897FA1-1A19-41AC-9DAF-64F6ACC83477}" dt="2020-06-02T07:19:09.724" v="5"/>
          <ac:spMkLst>
            <pc:docMk/>
            <pc:sldMk cId="891752123" sldId="1997"/>
            <ac:spMk id="3" creationId="{8F3E9DA1-8A56-428A-A7B7-EA9DCA09E545}"/>
          </ac:spMkLst>
        </pc:spChg>
        <pc:spChg chg="add del mod">
          <ac:chgData name="Eldert Grootenboer" userId="3fe8758b2c2b58d2" providerId="LiveId" clId="{45897FA1-1A19-41AC-9DAF-64F6ACC83477}" dt="2020-06-03T09:44:23.103" v="505"/>
          <ac:spMkLst>
            <pc:docMk/>
            <pc:sldMk cId="891752123" sldId="1997"/>
            <ac:spMk id="3" creationId="{D1CE737E-B3D1-44A1-B61B-CE589CEFCB92}"/>
          </ac:spMkLst>
        </pc:spChg>
        <pc:spChg chg="mod">
          <ac:chgData name="Eldert Grootenboer" userId="3fe8758b2c2b58d2" providerId="LiveId" clId="{45897FA1-1A19-41AC-9DAF-64F6ACC83477}" dt="2020-06-03T13:03:55.818" v="1431" actId="14100"/>
          <ac:spMkLst>
            <pc:docMk/>
            <pc:sldMk cId="891752123" sldId="1997"/>
            <ac:spMk id="16" creationId="{FA376D98-3522-4C69-910D-880684F4FAA0}"/>
          </ac:spMkLst>
        </pc:spChg>
        <pc:spChg chg="del">
          <ac:chgData name="Eldert Grootenboer" userId="3fe8758b2c2b58d2" providerId="LiveId" clId="{45897FA1-1A19-41AC-9DAF-64F6ACC83477}" dt="2020-06-02T07:19:01.703" v="2"/>
          <ac:spMkLst>
            <pc:docMk/>
            <pc:sldMk cId="891752123" sldId="1997"/>
            <ac:spMk id="20" creationId="{2EEE8F11-3582-44B7-9869-F2D26D7DD9D4}"/>
          </ac:spMkLst>
        </pc:spChg>
        <pc:spChg chg="del">
          <ac:chgData name="Eldert Grootenboer" userId="3fe8758b2c2b58d2" providerId="LiveId" clId="{45897FA1-1A19-41AC-9DAF-64F6ACC83477}" dt="2020-06-02T07:19:01.703" v="2"/>
          <ac:spMkLst>
            <pc:docMk/>
            <pc:sldMk cId="891752123" sldId="1997"/>
            <ac:spMk id="21" creationId="{2141F1CC-6A53-4BCF-9127-AABB52E2497E}"/>
          </ac:spMkLst>
        </pc:spChg>
        <pc:spChg chg="del">
          <ac:chgData name="Eldert Grootenboer" userId="3fe8758b2c2b58d2" providerId="LiveId" clId="{45897FA1-1A19-41AC-9DAF-64F6ACC83477}" dt="2020-06-02T07:19:01.703" v="2"/>
          <ac:spMkLst>
            <pc:docMk/>
            <pc:sldMk cId="891752123" sldId="1997"/>
            <ac:spMk id="22" creationId="{C20C2C41-D9A8-45BE-9E21-91268EC186D8}"/>
          </ac:spMkLst>
        </pc:spChg>
        <pc:spChg chg="del">
          <ac:chgData name="Eldert Grootenboer" userId="3fe8758b2c2b58d2" providerId="LiveId" clId="{45897FA1-1A19-41AC-9DAF-64F6ACC83477}" dt="2020-06-02T07:19:01.703" v="2"/>
          <ac:spMkLst>
            <pc:docMk/>
            <pc:sldMk cId="891752123" sldId="1997"/>
            <ac:spMk id="24" creationId="{561B2B49-7142-4CA8-A929-4671548E6A5A}"/>
          </ac:spMkLst>
        </pc:spChg>
        <pc:spChg chg="del">
          <ac:chgData name="Eldert Grootenboer" userId="3fe8758b2c2b58d2" providerId="LiveId" clId="{45897FA1-1A19-41AC-9DAF-64F6ACC83477}" dt="2020-06-02T07:19:01.703" v="2"/>
          <ac:spMkLst>
            <pc:docMk/>
            <pc:sldMk cId="891752123" sldId="1997"/>
            <ac:spMk id="26" creationId="{B38B1FC8-38BF-4066-8F4A-12EEC1C1AF64}"/>
          </ac:spMkLst>
        </pc:spChg>
        <pc:spChg chg="del">
          <ac:chgData name="Eldert Grootenboer" userId="3fe8758b2c2b58d2" providerId="LiveId" clId="{45897FA1-1A19-41AC-9DAF-64F6ACC83477}" dt="2020-06-02T07:19:01.703" v="2"/>
          <ac:spMkLst>
            <pc:docMk/>
            <pc:sldMk cId="891752123" sldId="1997"/>
            <ac:spMk id="33" creationId="{178B4B56-5CC4-4608-A9A9-996108D35B5B}"/>
          </ac:spMkLst>
        </pc:spChg>
        <pc:picChg chg="mod">
          <ac:chgData name="Eldert Grootenboer" userId="3fe8758b2c2b58d2" providerId="LiveId" clId="{45897FA1-1A19-41AC-9DAF-64F6ACC83477}" dt="2020-06-02T07:19:59.014" v="11"/>
          <ac:picMkLst>
            <pc:docMk/>
            <pc:sldMk cId="891752123" sldId="1997"/>
            <ac:picMk id="14" creationId="{17D8DC3E-938A-4B8E-9849-BB9EC563AC2D}"/>
          </ac:picMkLst>
        </pc:picChg>
        <pc:picChg chg="mod">
          <ac:chgData name="Eldert Grootenboer" userId="3fe8758b2c2b58d2" providerId="LiveId" clId="{45897FA1-1A19-41AC-9DAF-64F6ACC83477}" dt="2020-06-03T11:34:25.864" v="1067" actId="1076"/>
          <ac:picMkLst>
            <pc:docMk/>
            <pc:sldMk cId="891752123" sldId="1997"/>
            <ac:picMk id="17" creationId="{0C413F6D-2B4F-4F91-A559-857AC1762A4D}"/>
          </ac:picMkLst>
        </pc:picChg>
        <pc:picChg chg="mod">
          <ac:chgData name="Eldert Grootenboer" userId="3fe8758b2c2b58d2" providerId="LiveId" clId="{45897FA1-1A19-41AC-9DAF-64F6ACC83477}" dt="2020-06-02T07:19:55.382" v="10"/>
          <ac:picMkLst>
            <pc:docMk/>
            <pc:sldMk cId="891752123" sldId="1997"/>
            <ac:picMk id="18" creationId="{CFB40FDA-39CD-4620-9C61-B9A00618B063}"/>
          </ac:picMkLst>
        </pc:picChg>
      </pc:sldChg>
      <pc:sldChg chg="addSp delSp modSp new del mod modTransition setBg modShow chgLayout">
        <pc:chgData name="Eldert Grootenboer" userId="3fe8758b2c2b58d2" providerId="LiveId" clId="{45897FA1-1A19-41AC-9DAF-64F6ACC83477}" dt="2020-06-03T19:45:10.989" v="1432" actId="47"/>
        <pc:sldMkLst>
          <pc:docMk/>
          <pc:sldMk cId="2861610231" sldId="1998"/>
        </pc:sldMkLst>
        <pc:spChg chg="add del mod ord">
          <ac:chgData name="Eldert Grootenboer" userId="3fe8758b2c2b58d2" providerId="LiveId" clId="{45897FA1-1A19-41AC-9DAF-64F6ACC83477}" dt="2020-06-03T09:29:53.208" v="393" actId="700"/>
          <ac:spMkLst>
            <pc:docMk/>
            <pc:sldMk cId="2861610231" sldId="1998"/>
            <ac:spMk id="2" creationId="{4CAD92BE-A0A8-46BE-A93F-A1BA7DA9A0DA}"/>
          </ac:spMkLst>
        </pc:spChg>
        <pc:spChg chg="add del mod">
          <ac:chgData name="Eldert Grootenboer" userId="3fe8758b2c2b58d2" providerId="LiveId" clId="{45897FA1-1A19-41AC-9DAF-64F6ACC83477}" dt="2020-06-02T07:39:43.602" v="116" actId="26606"/>
          <ac:spMkLst>
            <pc:docMk/>
            <pc:sldMk cId="2861610231" sldId="1998"/>
            <ac:spMk id="2" creationId="{6000650B-5935-4B64-898A-26D194C031D4}"/>
          </ac:spMkLst>
        </pc:spChg>
        <pc:spChg chg="mod ord">
          <ac:chgData name="Eldert Grootenboer" userId="3fe8758b2c2b58d2" providerId="LiveId" clId="{45897FA1-1A19-41AC-9DAF-64F6ACC83477}" dt="2020-06-03T10:08:57.442" v="638" actId="26606"/>
          <ac:spMkLst>
            <pc:docMk/>
            <pc:sldMk cId="2861610231" sldId="1998"/>
            <ac:spMk id="3" creationId="{51C4F09D-00A2-464C-933C-511D48F56BF7}"/>
          </ac:spMkLst>
        </pc:spChg>
        <pc:spChg chg="add del mod ord">
          <ac:chgData name="Eldert Grootenboer" userId="3fe8758b2c2b58d2" providerId="LiveId" clId="{45897FA1-1A19-41AC-9DAF-64F6ACC83477}" dt="2020-06-03T09:29:59.675" v="395" actId="700"/>
          <ac:spMkLst>
            <pc:docMk/>
            <pc:sldMk cId="2861610231" sldId="1998"/>
            <ac:spMk id="4" creationId="{CEAA4345-2C66-4639-94A8-917F1D39104A}"/>
          </ac:spMkLst>
        </pc:spChg>
        <pc:spChg chg="add del mod">
          <ac:chgData name="Eldert Grootenboer" userId="3fe8758b2c2b58d2" providerId="LiveId" clId="{45897FA1-1A19-41AC-9DAF-64F6ACC83477}" dt="2020-06-03T09:43:01.076" v="488"/>
          <ac:spMkLst>
            <pc:docMk/>
            <pc:sldMk cId="2861610231" sldId="1998"/>
            <ac:spMk id="5" creationId="{FF410A7C-B7C6-45B5-89D4-05694688DFC9}"/>
          </ac:spMkLst>
        </pc:spChg>
        <pc:spChg chg="add del mod">
          <ac:chgData name="Eldert Grootenboer" userId="3fe8758b2c2b58d2" providerId="LiveId" clId="{45897FA1-1A19-41AC-9DAF-64F6ACC83477}" dt="2020-06-03T09:43:10.567" v="489" actId="700"/>
          <ac:spMkLst>
            <pc:docMk/>
            <pc:sldMk cId="2861610231" sldId="1998"/>
            <ac:spMk id="7" creationId="{2F1468DE-2A54-46E2-9128-36787CC061F7}"/>
          </ac:spMkLst>
        </pc:spChg>
        <pc:spChg chg="add del mod">
          <ac:chgData name="Eldert Grootenboer" userId="3fe8758b2c2b58d2" providerId="LiveId" clId="{45897FA1-1A19-41AC-9DAF-64F6ACC83477}" dt="2020-06-03T09:44:23.103" v="505"/>
          <ac:spMkLst>
            <pc:docMk/>
            <pc:sldMk cId="2861610231" sldId="1998"/>
            <ac:spMk id="8" creationId="{CB633D6F-8EB4-4C26-A5A8-316C5DDD4BBA}"/>
          </ac:spMkLst>
        </pc:spChg>
        <pc:graphicFrameChg chg="add del">
          <ac:chgData name="Eldert Grootenboer" userId="3fe8758b2c2b58d2" providerId="LiveId" clId="{45897FA1-1A19-41AC-9DAF-64F6ACC83477}" dt="2020-06-02T07:39:18.851" v="113" actId="26606"/>
          <ac:graphicFrameMkLst>
            <pc:docMk/>
            <pc:sldMk cId="2861610231" sldId="1998"/>
            <ac:graphicFrameMk id="5" creationId="{5A4AAA34-4DDB-41B6-B1F9-D21B2BC65FD4}"/>
          </ac:graphicFrameMkLst>
        </pc:graphicFrameChg>
        <pc:graphicFrameChg chg="add mod modGraphic">
          <ac:chgData name="Eldert Grootenboer" userId="3fe8758b2c2b58d2" providerId="LiveId" clId="{45897FA1-1A19-41AC-9DAF-64F6ACC83477}" dt="2020-06-03T10:08:57.442" v="638" actId="26606"/>
          <ac:graphicFrameMkLst>
            <pc:docMk/>
            <pc:sldMk cId="2861610231" sldId="1998"/>
            <ac:graphicFrameMk id="6" creationId="{420DAFF3-5F60-4E30-9100-AAA41F3CB5BB}"/>
          </ac:graphicFrameMkLst>
        </pc:graphicFrameChg>
      </pc:sldChg>
      <pc:sldChg chg="addSp delSp modSp add mod modTransition setBg chgLayout">
        <pc:chgData name="Eldert Grootenboer" userId="3fe8758b2c2b58d2" providerId="LiveId" clId="{45897FA1-1A19-41AC-9DAF-64F6ACC83477}" dt="2020-06-03T12:24:52.757" v="1134"/>
        <pc:sldMkLst>
          <pc:docMk/>
          <pc:sldMk cId="1109330635" sldId="1999"/>
        </pc:sldMkLst>
        <pc:spChg chg="mod">
          <ac:chgData name="Eldert Grootenboer" userId="3fe8758b2c2b58d2" providerId="LiveId" clId="{45897FA1-1A19-41AC-9DAF-64F6ACC83477}" dt="2020-06-03T09:13:10.268" v="156" actId="207"/>
          <ac:spMkLst>
            <pc:docMk/>
            <pc:sldMk cId="1109330635" sldId="1999"/>
            <ac:spMk id="27" creationId="{00000000-0000-0000-0000-000000000000}"/>
          </ac:spMkLst>
        </pc:spChg>
        <pc:picChg chg="add del mod">
          <ac:chgData name="Eldert Grootenboer" userId="3fe8758b2c2b58d2" providerId="LiveId" clId="{45897FA1-1A19-41AC-9DAF-64F6ACC83477}" dt="2020-06-03T09:15:26.331" v="187" actId="21"/>
          <ac:picMkLst>
            <pc:docMk/>
            <pc:sldMk cId="1109330635" sldId="1999"/>
            <ac:picMk id="4" creationId="{AFA11CDB-E75F-4986-A8ED-0AA5A92E85EA}"/>
          </ac:picMkLst>
        </pc:picChg>
      </pc:sldChg>
      <pc:sldChg chg="addSp delSp modSp add mod modTransition setBg">
        <pc:chgData name="Eldert Grootenboer" userId="3fe8758b2c2b58d2" providerId="LiveId" clId="{45897FA1-1A19-41AC-9DAF-64F6ACC83477}" dt="2020-06-03T12:25:02.630" v="1135"/>
        <pc:sldMkLst>
          <pc:docMk/>
          <pc:sldMk cId="2874001236" sldId="2000"/>
        </pc:sldMkLst>
        <pc:spChg chg="mod">
          <ac:chgData name="Eldert Grootenboer" userId="3fe8758b2c2b58d2" providerId="LiveId" clId="{45897FA1-1A19-41AC-9DAF-64F6ACC83477}" dt="2020-06-03T09:13:16.606" v="157" actId="207"/>
          <ac:spMkLst>
            <pc:docMk/>
            <pc:sldMk cId="2874001236" sldId="2000"/>
            <ac:spMk id="28" creationId="{00000000-0000-0000-0000-000000000000}"/>
          </ac:spMkLst>
        </pc:spChg>
        <pc:picChg chg="add del mod">
          <ac:chgData name="Eldert Grootenboer" userId="3fe8758b2c2b58d2" providerId="LiveId" clId="{45897FA1-1A19-41AC-9DAF-64F6ACC83477}" dt="2020-06-03T09:15:37.649" v="192" actId="21"/>
          <ac:picMkLst>
            <pc:docMk/>
            <pc:sldMk cId="2874001236" sldId="2000"/>
            <ac:picMk id="4" creationId="{71BB885D-2799-4CCA-8E0D-05D8113ACEA6}"/>
          </ac:picMkLst>
        </pc:picChg>
      </pc:sldChg>
      <pc:sldChg chg="addSp delSp modSp add mod modTransition setBg">
        <pc:chgData name="Eldert Grootenboer" userId="3fe8758b2c2b58d2" providerId="LiveId" clId="{45897FA1-1A19-41AC-9DAF-64F6ACC83477}" dt="2020-06-03T12:25:02.630" v="1135"/>
        <pc:sldMkLst>
          <pc:docMk/>
          <pc:sldMk cId="929841655" sldId="2001"/>
        </pc:sldMkLst>
        <pc:spChg chg="mod">
          <ac:chgData name="Eldert Grootenboer" userId="3fe8758b2c2b58d2" providerId="LiveId" clId="{45897FA1-1A19-41AC-9DAF-64F6ACC83477}" dt="2020-06-03T09:13:23.351" v="158" actId="207"/>
          <ac:spMkLst>
            <pc:docMk/>
            <pc:sldMk cId="929841655" sldId="2001"/>
            <ac:spMk id="29" creationId="{00000000-0000-0000-0000-000000000000}"/>
          </ac:spMkLst>
        </pc:spChg>
        <pc:picChg chg="add del mod">
          <ac:chgData name="Eldert Grootenboer" userId="3fe8758b2c2b58d2" providerId="LiveId" clId="{45897FA1-1A19-41AC-9DAF-64F6ACC83477}" dt="2020-06-03T09:15:47.086" v="197" actId="21"/>
          <ac:picMkLst>
            <pc:docMk/>
            <pc:sldMk cId="929841655" sldId="2001"/>
            <ac:picMk id="6" creationId="{84DBCD6B-A1A5-4B2E-B4D0-373C64D2DF48}"/>
          </ac:picMkLst>
        </pc:picChg>
      </pc:sldChg>
      <pc:sldChg chg="modSp add modTransition">
        <pc:chgData name="Eldert Grootenboer" userId="3fe8758b2c2b58d2" providerId="LiveId" clId="{45897FA1-1A19-41AC-9DAF-64F6ACC83477}" dt="2020-06-03T12:25:02.630" v="1135"/>
        <pc:sldMkLst>
          <pc:docMk/>
          <pc:sldMk cId="2696160760" sldId="2002"/>
        </pc:sldMkLst>
        <pc:spChg chg="mod">
          <ac:chgData name="Eldert Grootenboer" userId="3fe8758b2c2b58d2" providerId="LiveId" clId="{45897FA1-1A19-41AC-9DAF-64F6ACC83477}" dt="2020-06-03T09:13:28.311" v="159" actId="207"/>
          <ac:spMkLst>
            <pc:docMk/>
            <pc:sldMk cId="2696160760" sldId="2002"/>
            <ac:spMk id="72" creationId="{FD82D69E-B73B-4B7D-B1A5-A3E895CAB4A1}"/>
          </ac:spMkLst>
        </pc:spChg>
      </pc:sldChg>
      <pc:sldChg chg="addSp delSp modSp new add del mod chgLayout">
        <pc:chgData name="Eldert Grootenboer" userId="3fe8758b2c2b58d2" providerId="LiveId" clId="{45897FA1-1A19-41AC-9DAF-64F6ACC83477}" dt="2020-06-03T10:17:06.187" v="777" actId="2696"/>
        <pc:sldMkLst>
          <pc:docMk/>
          <pc:sldMk cId="2971319795" sldId="2003"/>
        </pc:sldMkLst>
        <pc:spChg chg="add del mod ord">
          <ac:chgData name="Eldert Grootenboer" userId="3fe8758b2c2b58d2" providerId="LiveId" clId="{45897FA1-1A19-41AC-9DAF-64F6ACC83477}" dt="2020-06-03T10:16:31.457" v="764" actId="700"/>
          <ac:spMkLst>
            <pc:docMk/>
            <pc:sldMk cId="2971319795" sldId="2003"/>
            <ac:spMk id="2" creationId="{B7ACE3A8-DAA3-4B56-8264-7230869F8734}"/>
          </ac:spMkLst>
        </pc:spChg>
        <pc:spChg chg="add del">
          <ac:chgData name="Eldert Grootenboer" userId="3fe8758b2c2b58d2" providerId="LiveId" clId="{45897FA1-1A19-41AC-9DAF-64F6ACC83477}" dt="2020-06-03T10:16:31.457" v="764" actId="700"/>
          <ac:spMkLst>
            <pc:docMk/>
            <pc:sldMk cId="2971319795" sldId="2003"/>
            <ac:spMk id="3" creationId="{4EE76805-D79E-4802-A986-6A909FA5B8C8}"/>
          </ac:spMkLst>
        </pc:spChg>
        <pc:spChg chg="add del mod ord">
          <ac:chgData name="Eldert Grootenboer" userId="3fe8758b2c2b58d2" providerId="LiveId" clId="{45897FA1-1A19-41AC-9DAF-64F6ACC83477}" dt="2020-06-03T10:16:31.457" v="764" actId="700"/>
          <ac:spMkLst>
            <pc:docMk/>
            <pc:sldMk cId="2971319795" sldId="2003"/>
            <ac:spMk id="4" creationId="{358102E6-0EC8-46FF-A853-F363DE33BF10}"/>
          </ac:spMkLst>
        </pc:spChg>
      </pc:sldChg>
      <pc:sldChg chg="addSp delSp modSp add del mod ord modClrScheme addAnim delAnim modAnim chgLayout">
        <pc:chgData name="Eldert Grootenboer" userId="3fe8758b2c2b58d2" providerId="LiveId" clId="{45897FA1-1A19-41AC-9DAF-64F6ACC83477}" dt="2020-06-03T10:50:24.630" v="887" actId="47"/>
        <pc:sldMkLst>
          <pc:docMk/>
          <pc:sldMk cId="3837430258" sldId="2003"/>
        </pc:sldMkLst>
        <pc:spChg chg="mod ord">
          <ac:chgData name="Eldert Grootenboer" userId="3fe8758b2c2b58d2" providerId="LiveId" clId="{45897FA1-1A19-41AC-9DAF-64F6ACC83477}" dt="2020-06-03T10:48:30.205" v="879"/>
          <ac:spMkLst>
            <pc:docMk/>
            <pc:sldMk cId="3837430258" sldId="2003"/>
            <ac:spMk id="2" creationId="{097DC9AD-003A-4A65-BEF0-F3F847567861}"/>
          </ac:spMkLst>
        </pc:spChg>
        <pc:spChg chg="add del mod">
          <ac:chgData name="Eldert Grootenboer" userId="3fe8758b2c2b58d2" providerId="LiveId" clId="{45897FA1-1A19-41AC-9DAF-64F6ACC83477}" dt="2020-06-03T10:48:19.510" v="874"/>
          <ac:spMkLst>
            <pc:docMk/>
            <pc:sldMk cId="3837430258" sldId="2003"/>
            <ac:spMk id="7" creationId="{00000000-0000-0000-0000-000000000000}"/>
          </ac:spMkLst>
        </pc:spChg>
        <pc:spChg chg="add mod ord">
          <ac:chgData name="Eldert Grootenboer" userId="3fe8758b2c2b58d2" providerId="LiveId" clId="{45897FA1-1A19-41AC-9DAF-64F6ACC83477}" dt="2020-06-03T10:49:10.207" v="883" actId="20577"/>
          <ac:spMkLst>
            <pc:docMk/>
            <pc:sldMk cId="3837430258" sldId="2003"/>
            <ac:spMk id="9" creationId="{6D3EC22E-D015-4087-9AE3-E63FF1DEF885}"/>
          </ac:spMkLst>
        </pc:spChg>
        <pc:spChg chg="del mod">
          <ac:chgData name="Eldert Grootenboer" userId="3fe8758b2c2b58d2" providerId="LiveId" clId="{45897FA1-1A19-41AC-9DAF-64F6ACC83477}" dt="2020-06-03T10:48:19.497" v="872"/>
          <ac:spMkLst>
            <pc:docMk/>
            <pc:sldMk cId="3837430258" sldId="2003"/>
            <ac:spMk id="10" creationId="{00000000-0000-0000-0000-000000000000}"/>
          </ac:spMkLst>
        </pc:spChg>
        <pc:spChg chg="add del mod">
          <ac:chgData name="Eldert Grootenboer" userId="3fe8758b2c2b58d2" providerId="LiveId" clId="{45897FA1-1A19-41AC-9DAF-64F6ACC83477}" dt="2020-06-03T10:48:30.205" v="879"/>
          <ac:spMkLst>
            <pc:docMk/>
            <pc:sldMk cId="3837430258" sldId="2003"/>
            <ac:spMk id="11" creationId="{50AAFDD6-A5D7-48DF-9A98-DF39942DAD1E}"/>
          </ac:spMkLst>
        </pc:spChg>
        <pc:spChg chg="add del mod">
          <ac:chgData name="Eldert Grootenboer" userId="3fe8758b2c2b58d2" providerId="LiveId" clId="{45897FA1-1A19-41AC-9DAF-64F6ACC83477}" dt="2020-06-03T10:48:19.529" v="876"/>
          <ac:spMkLst>
            <pc:docMk/>
            <pc:sldMk cId="3837430258" sldId="2003"/>
            <ac:spMk id="13" creationId="{00000000-0000-0000-0000-000000000000}"/>
          </ac:spMkLst>
        </pc:spChg>
        <pc:spChg chg="del">
          <ac:chgData name="Eldert Grootenboer" userId="3fe8758b2c2b58d2" providerId="LiveId" clId="{45897FA1-1A19-41AC-9DAF-64F6ACC83477}" dt="2020-06-03T10:41:24.988" v="857" actId="478"/>
          <ac:spMkLst>
            <pc:docMk/>
            <pc:sldMk cId="3837430258" sldId="2003"/>
            <ac:spMk id="16" creationId="{DEF09F0F-09C3-430A-80B3-D5800376AD86}"/>
          </ac:spMkLst>
        </pc:spChg>
        <pc:spChg chg="add del mod">
          <ac:chgData name="Eldert Grootenboer" userId="3fe8758b2c2b58d2" providerId="LiveId" clId="{45897FA1-1A19-41AC-9DAF-64F6ACC83477}" dt="2020-06-03T10:48:30.205" v="879"/>
          <ac:spMkLst>
            <pc:docMk/>
            <pc:sldMk cId="3837430258" sldId="2003"/>
            <ac:spMk id="17" creationId="{B65053C3-C7B9-40C9-BE78-289FB93785D0}"/>
          </ac:spMkLst>
        </pc:spChg>
        <pc:grpChg chg="del">
          <ac:chgData name="Eldert Grootenboer" userId="3fe8758b2c2b58d2" providerId="LiveId" clId="{45897FA1-1A19-41AC-9DAF-64F6ACC83477}" dt="2020-06-03T10:41:10.880" v="853" actId="478"/>
          <ac:grpSpMkLst>
            <pc:docMk/>
            <pc:sldMk cId="3837430258" sldId="2003"/>
            <ac:grpSpMk id="4" creationId="{37580E91-D4E6-49B7-AB71-2A351E0C18DC}"/>
          </ac:grpSpMkLst>
        </pc:grpChg>
        <pc:grpChg chg="del">
          <ac:chgData name="Eldert Grootenboer" userId="3fe8758b2c2b58d2" providerId="LiveId" clId="{45897FA1-1A19-41AC-9DAF-64F6ACC83477}" dt="2020-06-03T10:41:12.480" v="854" actId="478"/>
          <ac:grpSpMkLst>
            <pc:docMk/>
            <pc:sldMk cId="3837430258" sldId="2003"/>
            <ac:grpSpMk id="5" creationId="{993E74CE-CB9A-40BA-B06B-A69D911EF67B}"/>
          </ac:grpSpMkLst>
        </pc:grpChg>
        <pc:grpChg chg="del">
          <ac:chgData name="Eldert Grootenboer" userId="3fe8758b2c2b58d2" providerId="LiveId" clId="{45897FA1-1A19-41AC-9DAF-64F6ACC83477}" dt="2020-06-03T10:41:14.575" v="855" actId="478"/>
          <ac:grpSpMkLst>
            <pc:docMk/>
            <pc:sldMk cId="3837430258" sldId="2003"/>
            <ac:grpSpMk id="6" creationId="{86B878D3-FE1E-48F4-B2D9-F5E7886BE035}"/>
          </ac:grpSpMkLst>
        </pc:grpChg>
        <pc:cxnChg chg="del">
          <ac:chgData name="Eldert Grootenboer" userId="3fe8758b2c2b58d2" providerId="LiveId" clId="{45897FA1-1A19-41AC-9DAF-64F6ACC83477}" dt="2020-06-03T10:41:18.835" v="856" actId="478"/>
          <ac:cxnSpMkLst>
            <pc:docMk/>
            <pc:sldMk cId="3837430258" sldId="2003"/>
            <ac:cxnSpMk id="3" creationId="{E7A1C71E-D042-4613-A263-BD37AB1DCA50}"/>
          </ac:cxnSpMkLst>
        </pc:cxnChg>
      </pc:sldChg>
      <pc:sldChg chg="addSp delSp modSp new del mod modClrScheme chgLayout">
        <pc:chgData name="Eldert Grootenboer" userId="3fe8758b2c2b58d2" providerId="LiveId" clId="{45897FA1-1A19-41AC-9DAF-64F6ACC83477}" dt="2020-06-03T10:16:21.524" v="756" actId="680"/>
        <pc:sldMkLst>
          <pc:docMk/>
          <pc:sldMk cId="8596029" sldId="2004"/>
        </pc:sldMkLst>
        <pc:spChg chg="add del mod ord">
          <ac:chgData name="Eldert Grootenboer" userId="3fe8758b2c2b58d2" providerId="LiveId" clId="{45897FA1-1A19-41AC-9DAF-64F6ACC83477}" dt="2020-06-03T10:16:20.929" v="755" actId="700"/>
          <ac:spMkLst>
            <pc:docMk/>
            <pc:sldMk cId="8596029" sldId="2004"/>
            <ac:spMk id="2" creationId="{04EDCC72-6870-4302-B1D0-4241DDCC1F3A}"/>
          </ac:spMkLst>
        </pc:spChg>
        <pc:spChg chg="add del mod ord">
          <ac:chgData name="Eldert Grootenboer" userId="3fe8758b2c2b58d2" providerId="LiveId" clId="{45897FA1-1A19-41AC-9DAF-64F6ACC83477}" dt="2020-06-03T10:16:20.929" v="755" actId="700"/>
          <ac:spMkLst>
            <pc:docMk/>
            <pc:sldMk cId="8596029" sldId="2004"/>
            <ac:spMk id="3" creationId="{018488FE-3234-495C-B5AA-5495E1221CA5}"/>
          </ac:spMkLst>
        </pc:spChg>
        <pc:spChg chg="add del mod ord">
          <ac:chgData name="Eldert Grootenboer" userId="3fe8758b2c2b58d2" providerId="LiveId" clId="{45897FA1-1A19-41AC-9DAF-64F6ACC83477}" dt="2020-06-03T10:16:20.929" v="755" actId="700"/>
          <ac:spMkLst>
            <pc:docMk/>
            <pc:sldMk cId="8596029" sldId="2004"/>
            <ac:spMk id="4" creationId="{C22E2280-F5F3-42EE-8EF6-60BDC4E6A69A}"/>
          </ac:spMkLst>
        </pc:spChg>
        <pc:spChg chg="add del mod ord">
          <ac:chgData name="Eldert Grootenboer" userId="3fe8758b2c2b58d2" providerId="LiveId" clId="{45897FA1-1A19-41AC-9DAF-64F6ACC83477}" dt="2020-06-03T10:16:20.148" v="754" actId="700"/>
          <ac:spMkLst>
            <pc:docMk/>
            <pc:sldMk cId="8596029" sldId="2004"/>
            <ac:spMk id="5" creationId="{E833FD78-114E-4359-B212-4631D2F96A9F}"/>
          </ac:spMkLst>
        </pc:spChg>
        <pc:spChg chg="add del mod ord">
          <ac:chgData name="Eldert Grootenboer" userId="3fe8758b2c2b58d2" providerId="LiveId" clId="{45897FA1-1A19-41AC-9DAF-64F6ACC83477}" dt="2020-06-03T10:16:20.148" v="754" actId="700"/>
          <ac:spMkLst>
            <pc:docMk/>
            <pc:sldMk cId="8596029" sldId="2004"/>
            <ac:spMk id="6" creationId="{41767D07-D41A-4430-B311-95760997575C}"/>
          </ac:spMkLst>
        </pc:spChg>
        <pc:spChg chg="add del mod ord">
          <ac:chgData name="Eldert Grootenboer" userId="3fe8758b2c2b58d2" providerId="LiveId" clId="{45897FA1-1A19-41AC-9DAF-64F6ACC83477}" dt="2020-06-03T10:16:20.148" v="754" actId="700"/>
          <ac:spMkLst>
            <pc:docMk/>
            <pc:sldMk cId="8596029" sldId="2004"/>
            <ac:spMk id="7" creationId="{ABF80AF7-E67A-446E-A9AD-A5E3D8EFC93A}"/>
          </ac:spMkLst>
        </pc:spChg>
      </pc:sldChg>
      <pc:sldChg chg="addSp delSp modSp new mod modTransition setBg modAnim chgLayout">
        <pc:chgData name="Eldert Grootenboer" userId="3fe8758b2c2b58d2" providerId="LiveId" clId="{45897FA1-1A19-41AC-9DAF-64F6ACC83477}" dt="2020-06-03T12:44:38.415" v="1221"/>
        <pc:sldMkLst>
          <pc:docMk/>
          <pc:sldMk cId="2508602244" sldId="2004"/>
        </pc:sldMkLst>
        <pc:spChg chg="del">
          <ac:chgData name="Eldert Grootenboer" userId="3fe8758b2c2b58d2" providerId="LiveId" clId="{45897FA1-1A19-41AC-9DAF-64F6ACC83477}" dt="2020-06-03T10:48:54.346" v="881" actId="700"/>
          <ac:spMkLst>
            <pc:docMk/>
            <pc:sldMk cId="2508602244" sldId="2004"/>
            <ac:spMk id="2" creationId="{DA73A5E4-B990-4386-B818-4BC3ACBFFE4C}"/>
          </ac:spMkLst>
        </pc:spChg>
        <pc:spChg chg="del">
          <ac:chgData name="Eldert Grootenboer" userId="3fe8758b2c2b58d2" providerId="LiveId" clId="{45897FA1-1A19-41AC-9DAF-64F6ACC83477}" dt="2020-06-03T10:48:54.346" v="881" actId="700"/>
          <ac:spMkLst>
            <pc:docMk/>
            <pc:sldMk cId="2508602244" sldId="2004"/>
            <ac:spMk id="3" creationId="{3947A68F-A4EF-40FB-93AB-E3D73DF1976B}"/>
          </ac:spMkLst>
        </pc:spChg>
        <pc:spChg chg="add mod ord">
          <ac:chgData name="Eldert Grootenboer" userId="3fe8758b2c2b58d2" providerId="LiveId" clId="{45897FA1-1A19-41AC-9DAF-64F6ACC83477}" dt="2020-06-03T10:50:13.688" v="886" actId="26606"/>
          <ac:spMkLst>
            <pc:docMk/>
            <pc:sldMk cId="2508602244" sldId="2004"/>
            <ac:spMk id="4" creationId="{136F64E9-BDC9-4C71-AA94-FF50438C4675}"/>
          </ac:spMkLst>
        </pc:spChg>
        <pc:spChg chg="add del mod ord">
          <ac:chgData name="Eldert Grootenboer" userId="3fe8758b2c2b58d2" providerId="LiveId" clId="{45897FA1-1A19-41AC-9DAF-64F6ACC83477}" dt="2020-06-03T10:50:13.688" v="886" actId="26606"/>
          <ac:spMkLst>
            <pc:docMk/>
            <pc:sldMk cId="2508602244" sldId="2004"/>
            <ac:spMk id="5" creationId="{ECE2F61E-4E1B-41EC-B5A6-4D1184B0640E}"/>
          </ac:spMkLst>
        </pc:spChg>
        <pc:spChg chg="del mod topLvl">
          <ac:chgData name="Eldert Grootenboer" userId="3fe8758b2c2b58d2" providerId="LiveId" clId="{45897FA1-1A19-41AC-9DAF-64F6ACC83477}" dt="2020-06-03T12:43:35.802" v="1209" actId="478"/>
          <ac:spMkLst>
            <pc:docMk/>
            <pc:sldMk cId="2508602244" sldId="2004"/>
            <ac:spMk id="8" creationId="{E462D121-FC35-4803-9207-8C51E398A7DF}"/>
          </ac:spMkLst>
        </pc:spChg>
        <pc:spChg chg="mod topLvl">
          <ac:chgData name="Eldert Grootenboer" userId="3fe8758b2c2b58d2" providerId="LiveId" clId="{45897FA1-1A19-41AC-9DAF-64F6ACC83477}" dt="2020-06-03T12:43:57.371" v="1212" actId="164"/>
          <ac:spMkLst>
            <pc:docMk/>
            <pc:sldMk cId="2508602244" sldId="2004"/>
            <ac:spMk id="9" creationId="{A8987490-ED4C-4C3B-BC76-CE3BC68357BA}"/>
          </ac:spMkLst>
        </pc:spChg>
        <pc:spChg chg="mod topLvl">
          <ac:chgData name="Eldert Grootenboer" userId="3fe8758b2c2b58d2" providerId="LiveId" clId="{45897FA1-1A19-41AC-9DAF-64F6ACC83477}" dt="2020-06-03T12:43:57.371" v="1212" actId="164"/>
          <ac:spMkLst>
            <pc:docMk/>
            <pc:sldMk cId="2508602244" sldId="2004"/>
            <ac:spMk id="10" creationId="{CB5CAE09-1DC2-45CD-A5AB-60871F5DD440}"/>
          </ac:spMkLst>
        </pc:spChg>
        <pc:spChg chg="del mod topLvl">
          <ac:chgData name="Eldert Grootenboer" userId="3fe8758b2c2b58d2" providerId="LiveId" clId="{45897FA1-1A19-41AC-9DAF-64F6ACC83477}" dt="2020-06-03T12:43:41.766" v="1210" actId="478"/>
          <ac:spMkLst>
            <pc:docMk/>
            <pc:sldMk cId="2508602244" sldId="2004"/>
            <ac:spMk id="11" creationId="{70F6AD6F-8111-48FE-A07B-6F6E41646C62}"/>
          </ac:spMkLst>
        </pc:spChg>
        <pc:spChg chg="mod topLvl">
          <ac:chgData name="Eldert Grootenboer" userId="3fe8758b2c2b58d2" providerId="LiveId" clId="{45897FA1-1A19-41AC-9DAF-64F6ACC83477}" dt="2020-06-03T12:44:02.525" v="1213" actId="164"/>
          <ac:spMkLst>
            <pc:docMk/>
            <pc:sldMk cId="2508602244" sldId="2004"/>
            <ac:spMk id="12" creationId="{F9003391-84CA-40D1-9C79-FC91F423D78A}"/>
          </ac:spMkLst>
        </pc:spChg>
        <pc:spChg chg="mod topLvl">
          <ac:chgData name="Eldert Grootenboer" userId="3fe8758b2c2b58d2" providerId="LiveId" clId="{45897FA1-1A19-41AC-9DAF-64F6ACC83477}" dt="2020-06-03T12:44:02.525" v="1213" actId="164"/>
          <ac:spMkLst>
            <pc:docMk/>
            <pc:sldMk cId="2508602244" sldId="2004"/>
            <ac:spMk id="13" creationId="{B5878E88-2F2F-4724-A3D3-FDDF7A05A01E}"/>
          </ac:spMkLst>
        </pc:spChg>
        <pc:spChg chg="del mod topLvl">
          <ac:chgData name="Eldert Grootenboer" userId="3fe8758b2c2b58d2" providerId="LiveId" clId="{45897FA1-1A19-41AC-9DAF-64F6ACC83477}" dt="2020-06-03T12:43:45.823" v="1211" actId="478"/>
          <ac:spMkLst>
            <pc:docMk/>
            <pc:sldMk cId="2508602244" sldId="2004"/>
            <ac:spMk id="14" creationId="{339E7D34-248D-4AE3-A723-C450D24142F0}"/>
          </ac:spMkLst>
        </pc:spChg>
        <pc:spChg chg="mod topLvl">
          <ac:chgData name="Eldert Grootenboer" userId="3fe8758b2c2b58d2" providerId="LiveId" clId="{45897FA1-1A19-41AC-9DAF-64F6ACC83477}" dt="2020-06-03T12:44:07.198" v="1214" actId="164"/>
          <ac:spMkLst>
            <pc:docMk/>
            <pc:sldMk cId="2508602244" sldId="2004"/>
            <ac:spMk id="15" creationId="{FD0BF642-5BB0-4A4B-B999-1C3E93CDB605}"/>
          </ac:spMkLst>
        </pc:spChg>
        <pc:spChg chg="mod topLvl">
          <ac:chgData name="Eldert Grootenboer" userId="3fe8758b2c2b58d2" providerId="LiveId" clId="{45897FA1-1A19-41AC-9DAF-64F6ACC83477}" dt="2020-06-03T12:44:07.198" v="1214" actId="164"/>
          <ac:spMkLst>
            <pc:docMk/>
            <pc:sldMk cId="2508602244" sldId="2004"/>
            <ac:spMk id="16" creationId="{95D5B5BB-FE12-4DE8-A185-BEFB65943DF8}"/>
          </ac:spMkLst>
        </pc:spChg>
        <pc:grpChg chg="del mod">
          <ac:chgData name="Eldert Grootenboer" userId="3fe8758b2c2b58d2" providerId="LiveId" clId="{45897FA1-1A19-41AC-9DAF-64F6ACC83477}" dt="2020-06-03T12:43:29.854" v="1208" actId="165"/>
          <ac:grpSpMkLst>
            <pc:docMk/>
            <pc:sldMk cId="2508602244" sldId="2004"/>
            <ac:grpSpMk id="6" creationId="{083C2B71-B687-406D-A14B-FB66566AAB97}"/>
          </ac:grpSpMkLst>
        </pc:grpChg>
        <pc:grpChg chg="add mod">
          <ac:chgData name="Eldert Grootenboer" userId="3fe8758b2c2b58d2" providerId="LiveId" clId="{45897FA1-1A19-41AC-9DAF-64F6ACC83477}" dt="2020-06-03T12:43:57.371" v="1212" actId="164"/>
          <ac:grpSpMkLst>
            <pc:docMk/>
            <pc:sldMk cId="2508602244" sldId="2004"/>
            <ac:grpSpMk id="17" creationId="{65BF6E18-1241-4050-B0FC-00CBFCE0ED3C}"/>
          </ac:grpSpMkLst>
        </pc:grpChg>
        <pc:grpChg chg="add mod">
          <ac:chgData name="Eldert Grootenboer" userId="3fe8758b2c2b58d2" providerId="LiveId" clId="{45897FA1-1A19-41AC-9DAF-64F6ACC83477}" dt="2020-06-03T12:44:02.525" v="1213" actId="164"/>
          <ac:grpSpMkLst>
            <pc:docMk/>
            <pc:sldMk cId="2508602244" sldId="2004"/>
            <ac:grpSpMk id="18" creationId="{1036CCA7-B153-4B91-B5C5-C499AD25FADF}"/>
          </ac:grpSpMkLst>
        </pc:grpChg>
        <pc:grpChg chg="add mod">
          <ac:chgData name="Eldert Grootenboer" userId="3fe8758b2c2b58d2" providerId="LiveId" clId="{45897FA1-1A19-41AC-9DAF-64F6ACC83477}" dt="2020-06-03T12:44:07.198" v="1214" actId="164"/>
          <ac:grpSpMkLst>
            <pc:docMk/>
            <pc:sldMk cId="2508602244" sldId="2004"/>
            <ac:grpSpMk id="19" creationId="{DEA0F7F9-261E-46D8-8BE4-85AAA4674454}"/>
          </ac:grpSpMkLst>
        </pc:grpChg>
        <pc:graphicFrameChg chg="add del mod">
          <ac:chgData name="Eldert Grootenboer" userId="3fe8758b2c2b58d2" providerId="LiveId" clId="{45897FA1-1A19-41AC-9DAF-64F6ACC83477}" dt="2020-06-03T12:43:24.371" v="1207" actId="18245"/>
          <ac:graphicFrameMkLst>
            <pc:docMk/>
            <pc:sldMk cId="2508602244" sldId="2004"/>
            <ac:graphicFrameMk id="7" creationId="{EEA735CB-3B5D-4E6C-BF29-EC799494BE96}"/>
          </ac:graphicFrameMkLst>
        </pc:graphicFrameChg>
      </pc:sldChg>
      <pc:sldChg chg="addSp delSp modSp new mod modTransition setBg modAnim">
        <pc:chgData name="Eldert Grootenboer" userId="3fe8758b2c2b58d2" providerId="LiveId" clId="{45897FA1-1A19-41AC-9DAF-64F6ACC83477}" dt="2020-06-03T12:46:11.977" v="1236"/>
        <pc:sldMkLst>
          <pc:docMk/>
          <pc:sldMk cId="567214528" sldId="2005"/>
        </pc:sldMkLst>
        <pc:spChg chg="del mod">
          <ac:chgData name="Eldert Grootenboer" userId="3fe8758b2c2b58d2" providerId="LiveId" clId="{45897FA1-1A19-41AC-9DAF-64F6ACC83477}" dt="2020-06-03T10:57:38.393" v="906" actId="26606"/>
          <ac:spMkLst>
            <pc:docMk/>
            <pc:sldMk cId="567214528" sldId="2005"/>
            <ac:spMk id="2" creationId="{C15FC41C-7BCC-4550-8AF4-CB95F33F0B00}"/>
          </ac:spMkLst>
        </pc:spChg>
        <pc:spChg chg="mod">
          <ac:chgData name="Eldert Grootenboer" userId="3fe8758b2c2b58d2" providerId="LiveId" clId="{45897FA1-1A19-41AC-9DAF-64F6ACC83477}" dt="2020-06-03T10:59:05.772" v="914"/>
          <ac:spMkLst>
            <pc:docMk/>
            <pc:sldMk cId="567214528" sldId="2005"/>
            <ac:spMk id="3" creationId="{E6348096-A1BB-41E4-96C4-05907DFDF295}"/>
          </ac:spMkLst>
        </pc:spChg>
        <pc:spChg chg="del mod topLvl">
          <ac:chgData name="Eldert Grootenboer" userId="3fe8758b2c2b58d2" providerId="LiveId" clId="{45897FA1-1A19-41AC-9DAF-64F6ACC83477}" dt="2020-06-03T12:45:08.956" v="1225" actId="478"/>
          <ac:spMkLst>
            <pc:docMk/>
            <pc:sldMk cId="567214528" sldId="2005"/>
            <ac:spMk id="6" creationId="{95460885-95DF-4384-BF8D-8E0B99B271C2}"/>
          </ac:spMkLst>
        </pc:spChg>
        <pc:spChg chg="mod topLvl">
          <ac:chgData name="Eldert Grootenboer" userId="3fe8758b2c2b58d2" providerId="LiveId" clId="{45897FA1-1A19-41AC-9DAF-64F6ACC83477}" dt="2020-06-03T12:45:25.343" v="1228" actId="164"/>
          <ac:spMkLst>
            <pc:docMk/>
            <pc:sldMk cId="567214528" sldId="2005"/>
            <ac:spMk id="7" creationId="{D1AA8BCC-9F0C-497C-8B3C-93C9DFF7F5AE}"/>
          </ac:spMkLst>
        </pc:spChg>
        <pc:spChg chg="mod topLvl">
          <ac:chgData name="Eldert Grootenboer" userId="3fe8758b2c2b58d2" providerId="LiveId" clId="{45897FA1-1A19-41AC-9DAF-64F6ACC83477}" dt="2020-06-03T12:45:25.343" v="1228" actId="164"/>
          <ac:spMkLst>
            <pc:docMk/>
            <pc:sldMk cId="567214528" sldId="2005"/>
            <ac:spMk id="8" creationId="{B6FBAA93-9E67-43EB-B568-28BBF116863C}"/>
          </ac:spMkLst>
        </pc:spChg>
        <pc:spChg chg="del mod topLvl">
          <ac:chgData name="Eldert Grootenboer" userId="3fe8758b2c2b58d2" providerId="LiveId" clId="{45897FA1-1A19-41AC-9DAF-64F6ACC83477}" dt="2020-06-03T12:45:11.388" v="1226" actId="478"/>
          <ac:spMkLst>
            <pc:docMk/>
            <pc:sldMk cId="567214528" sldId="2005"/>
            <ac:spMk id="9" creationId="{7472E107-CF18-4050-81B0-0A5A66456BF9}"/>
          </ac:spMkLst>
        </pc:spChg>
        <pc:spChg chg="mod topLvl">
          <ac:chgData name="Eldert Grootenboer" userId="3fe8758b2c2b58d2" providerId="LiveId" clId="{45897FA1-1A19-41AC-9DAF-64F6ACC83477}" dt="2020-06-03T12:45:30.001" v="1229" actId="164"/>
          <ac:spMkLst>
            <pc:docMk/>
            <pc:sldMk cId="567214528" sldId="2005"/>
            <ac:spMk id="10" creationId="{BE71CFD4-DDD3-48C8-B3FB-9111EB69BEFC}"/>
          </ac:spMkLst>
        </pc:spChg>
        <pc:spChg chg="mod topLvl">
          <ac:chgData name="Eldert Grootenboer" userId="3fe8758b2c2b58d2" providerId="LiveId" clId="{45897FA1-1A19-41AC-9DAF-64F6ACC83477}" dt="2020-06-03T12:45:30.001" v="1229" actId="164"/>
          <ac:spMkLst>
            <pc:docMk/>
            <pc:sldMk cId="567214528" sldId="2005"/>
            <ac:spMk id="11" creationId="{BF6C533F-9008-4A60-B9FE-FE865F2059C8}"/>
          </ac:spMkLst>
        </pc:spChg>
        <pc:spChg chg="del mod topLvl">
          <ac:chgData name="Eldert Grootenboer" userId="3fe8758b2c2b58d2" providerId="LiveId" clId="{45897FA1-1A19-41AC-9DAF-64F6ACC83477}" dt="2020-06-03T12:45:14.592" v="1227" actId="478"/>
          <ac:spMkLst>
            <pc:docMk/>
            <pc:sldMk cId="567214528" sldId="2005"/>
            <ac:spMk id="12" creationId="{54FAD16D-6A6D-4D02-A66E-BCE26B021FA3}"/>
          </ac:spMkLst>
        </pc:spChg>
        <pc:spChg chg="mod topLvl">
          <ac:chgData name="Eldert Grootenboer" userId="3fe8758b2c2b58d2" providerId="LiveId" clId="{45897FA1-1A19-41AC-9DAF-64F6ACC83477}" dt="2020-06-03T12:45:34.075" v="1230" actId="164"/>
          <ac:spMkLst>
            <pc:docMk/>
            <pc:sldMk cId="567214528" sldId="2005"/>
            <ac:spMk id="13" creationId="{0A684EA6-6121-49A2-8243-2D84DB14A254}"/>
          </ac:spMkLst>
        </pc:spChg>
        <pc:spChg chg="mod topLvl">
          <ac:chgData name="Eldert Grootenboer" userId="3fe8758b2c2b58d2" providerId="LiveId" clId="{45897FA1-1A19-41AC-9DAF-64F6ACC83477}" dt="2020-06-03T12:45:34.075" v="1230" actId="164"/>
          <ac:spMkLst>
            <pc:docMk/>
            <pc:sldMk cId="567214528" sldId="2005"/>
            <ac:spMk id="14" creationId="{FD71C164-9C00-4895-B53B-8ED52DF7B438}"/>
          </ac:spMkLst>
        </pc:spChg>
        <pc:grpChg chg="del mod">
          <ac:chgData name="Eldert Grootenboer" userId="3fe8758b2c2b58d2" providerId="LiveId" clId="{45897FA1-1A19-41AC-9DAF-64F6ACC83477}" dt="2020-06-03T12:45:05.363" v="1224" actId="165"/>
          <ac:grpSpMkLst>
            <pc:docMk/>
            <pc:sldMk cId="567214528" sldId="2005"/>
            <ac:grpSpMk id="4" creationId="{8D089FB5-4F39-4835-B625-810FE9F43F1F}"/>
          </ac:grpSpMkLst>
        </pc:grpChg>
        <pc:grpChg chg="add mod">
          <ac:chgData name="Eldert Grootenboer" userId="3fe8758b2c2b58d2" providerId="LiveId" clId="{45897FA1-1A19-41AC-9DAF-64F6ACC83477}" dt="2020-06-03T12:45:25.343" v="1228" actId="164"/>
          <ac:grpSpMkLst>
            <pc:docMk/>
            <pc:sldMk cId="567214528" sldId="2005"/>
            <ac:grpSpMk id="15" creationId="{B1803BDC-2D79-45BD-818D-90BD54BDCDF8}"/>
          </ac:grpSpMkLst>
        </pc:grpChg>
        <pc:grpChg chg="add mod">
          <ac:chgData name="Eldert Grootenboer" userId="3fe8758b2c2b58d2" providerId="LiveId" clId="{45897FA1-1A19-41AC-9DAF-64F6ACC83477}" dt="2020-06-03T12:45:30.001" v="1229" actId="164"/>
          <ac:grpSpMkLst>
            <pc:docMk/>
            <pc:sldMk cId="567214528" sldId="2005"/>
            <ac:grpSpMk id="16" creationId="{8AF6EAD2-4F30-4485-B4A9-65D791F8D6BB}"/>
          </ac:grpSpMkLst>
        </pc:grpChg>
        <pc:grpChg chg="add mod">
          <ac:chgData name="Eldert Grootenboer" userId="3fe8758b2c2b58d2" providerId="LiveId" clId="{45897FA1-1A19-41AC-9DAF-64F6ACC83477}" dt="2020-06-03T12:45:34.075" v="1230" actId="164"/>
          <ac:grpSpMkLst>
            <pc:docMk/>
            <pc:sldMk cId="567214528" sldId="2005"/>
            <ac:grpSpMk id="17" creationId="{183A7D59-0598-40C4-AE9E-D486A0452012}"/>
          </ac:grpSpMkLst>
        </pc:grpChg>
        <pc:graphicFrameChg chg="add del mod modGraphic">
          <ac:chgData name="Eldert Grootenboer" userId="3fe8758b2c2b58d2" providerId="LiveId" clId="{45897FA1-1A19-41AC-9DAF-64F6ACC83477}" dt="2020-06-03T12:45:00.424" v="1223" actId="18245"/>
          <ac:graphicFrameMkLst>
            <pc:docMk/>
            <pc:sldMk cId="567214528" sldId="2005"/>
            <ac:graphicFrameMk id="5" creationId="{2D82D53E-5917-4637-B074-28D742C14245}"/>
          </ac:graphicFrameMkLst>
        </pc:graphicFrameChg>
      </pc:sldChg>
      <pc:sldChg chg="add del setBg">
        <pc:chgData name="Eldert Grootenboer" userId="3fe8758b2c2b58d2" providerId="LiveId" clId="{45897FA1-1A19-41AC-9DAF-64F6ACC83477}" dt="2020-06-03T11:06:56.630" v="937"/>
        <pc:sldMkLst>
          <pc:docMk/>
          <pc:sldMk cId="2451588688" sldId="2006"/>
        </pc:sldMkLst>
      </pc:sldChg>
      <pc:sldChg chg="addSp delSp modSp add mod modTransition chgLayout">
        <pc:chgData name="Eldert Grootenboer" userId="3fe8758b2c2b58d2" providerId="LiveId" clId="{45897FA1-1A19-41AC-9DAF-64F6ACC83477}" dt="2020-06-03T12:24:52.757" v="1134"/>
        <pc:sldMkLst>
          <pc:docMk/>
          <pc:sldMk cId="2680033372" sldId="2006"/>
        </pc:sldMkLst>
        <pc:spChg chg="add del mod">
          <ac:chgData name="Eldert Grootenboer" userId="3fe8758b2c2b58d2" providerId="LiveId" clId="{45897FA1-1A19-41AC-9DAF-64F6ACC83477}" dt="2020-06-03T11:08:22.841" v="964"/>
          <ac:spMkLst>
            <pc:docMk/>
            <pc:sldMk cId="2680033372" sldId="2006"/>
            <ac:spMk id="2" creationId="{741E10FF-6342-4A90-AD49-E5989F82A471}"/>
          </ac:spMkLst>
        </pc:spChg>
        <pc:spChg chg="add del mod">
          <ac:chgData name="Eldert Grootenboer" userId="3fe8758b2c2b58d2" providerId="LiveId" clId="{45897FA1-1A19-41AC-9DAF-64F6ACC83477}" dt="2020-06-03T11:08:22.841" v="964"/>
          <ac:spMkLst>
            <pc:docMk/>
            <pc:sldMk cId="2680033372" sldId="2006"/>
            <ac:spMk id="3" creationId="{733A8EB7-60FA-4198-B570-46F7D8930039}"/>
          </ac:spMkLst>
        </pc:spChg>
        <pc:spChg chg="mod ord">
          <ac:chgData name="Eldert Grootenboer" userId="3fe8758b2c2b58d2" providerId="LiveId" clId="{45897FA1-1A19-41AC-9DAF-64F6ACC83477}" dt="2020-06-03T11:08:22.841" v="964"/>
          <ac:spMkLst>
            <pc:docMk/>
            <pc:sldMk cId="2680033372" sldId="2006"/>
            <ac:spMk id="7" creationId="{00000000-0000-0000-0000-000000000000}"/>
          </ac:spMkLst>
        </pc:spChg>
        <pc:spChg chg="mod ord">
          <ac:chgData name="Eldert Grootenboer" userId="3fe8758b2c2b58d2" providerId="LiveId" clId="{45897FA1-1A19-41AC-9DAF-64F6ACC83477}" dt="2020-06-03T11:08:22.841" v="964"/>
          <ac:spMkLst>
            <pc:docMk/>
            <pc:sldMk cId="2680033372" sldId="2006"/>
            <ac:spMk id="8" creationId="{00000000-0000-0000-0000-000000000000}"/>
          </ac:spMkLst>
        </pc:spChg>
      </pc:sldChg>
      <pc:sldChg chg="addSp delSp modSp new del mod delAnim modAnim chgLayout">
        <pc:chgData name="Eldert Grootenboer" userId="3fe8758b2c2b58d2" providerId="LiveId" clId="{45897FA1-1A19-41AC-9DAF-64F6ACC83477}" dt="2020-06-03T11:27:03.858" v="1036" actId="47"/>
        <pc:sldMkLst>
          <pc:docMk/>
          <pc:sldMk cId="164421415" sldId="2007"/>
        </pc:sldMkLst>
        <pc:spChg chg="del">
          <ac:chgData name="Eldert Grootenboer" userId="3fe8758b2c2b58d2" providerId="LiveId" clId="{45897FA1-1A19-41AC-9DAF-64F6ACC83477}" dt="2020-06-03T11:23:23.726" v="1013"/>
          <ac:spMkLst>
            <pc:docMk/>
            <pc:sldMk cId="164421415" sldId="2007"/>
            <ac:spMk id="2" creationId="{57CD8406-03B2-4EE6-8EF8-B8D386EA7CB8}"/>
          </ac:spMkLst>
        </pc:spChg>
        <pc:spChg chg="add del mod ord">
          <ac:chgData name="Eldert Grootenboer" userId="3fe8758b2c2b58d2" providerId="LiveId" clId="{45897FA1-1A19-41AC-9DAF-64F6ACC83477}" dt="2020-06-03T11:24:25.742" v="1014" actId="700"/>
          <ac:spMkLst>
            <pc:docMk/>
            <pc:sldMk cId="164421415" sldId="2007"/>
            <ac:spMk id="3" creationId="{72E97D89-9401-4F19-AFDB-06EC3E6C76D7}"/>
          </ac:spMkLst>
        </pc:spChg>
        <pc:spChg chg="add mod ord">
          <ac:chgData name="Eldert Grootenboer" userId="3fe8758b2c2b58d2" providerId="LiveId" clId="{45897FA1-1A19-41AC-9DAF-64F6ACC83477}" dt="2020-06-03T11:24:25.742" v="1014" actId="700"/>
          <ac:spMkLst>
            <pc:docMk/>
            <pc:sldMk cId="164421415" sldId="2007"/>
            <ac:spMk id="4" creationId="{0B909464-D891-4435-99B2-18AAB0C4B681}"/>
          </ac:spMkLst>
        </pc:spChg>
        <pc:spChg chg="add del mod">
          <ac:chgData name="Eldert Grootenboer" userId="3fe8758b2c2b58d2" providerId="LiveId" clId="{45897FA1-1A19-41AC-9DAF-64F6ACC83477}" dt="2020-06-03T11:26:31.069" v="1032" actId="478"/>
          <ac:spMkLst>
            <pc:docMk/>
            <pc:sldMk cId="164421415" sldId="2007"/>
            <ac:spMk id="5" creationId="{87478496-FCB1-4BF2-82ED-70D9F256B87A}"/>
          </ac:spMkLst>
        </pc:spChg>
        <pc:spChg chg="mod">
          <ac:chgData name="Eldert Grootenboer" userId="3fe8758b2c2b58d2" providerId="LiveId" clId="{45897FA1-1A19-41AC-9DAF-64F6ACC83477}" dt="2020-06-03T11:24:28.496" v="1015"/>
          <ac:spMkLst>
            <pc:docMk/>
            <pc:sldMk cId="164421415" sldId="2007"/>
            <ac:spMk id="7" creationId="{9B76F22E-B2F0-489D-BF8D-F256320FC1E4}"/>
          </ac:spMkLst>
        </pc:spChg>
        <pc:spChg chg="mod">
          <ac:chgData name="Eldert Grootenboer" userId="3fe8758b2c2b58d2" providerId="LiveId" clId="{45897FA1-1A19-41AC-9DAF-64F6ACC83477}" dt="2020-06-03T11:25:25.819" v="1020" actId="207"/>
          <ac:spMkLst>
            <pc:docMk/>
            <pc:sldMk cId="164421415" sldId="2007"/>
            <ac:spMk id="8" creationId="{7980280F-D807-4B24-AB7A-A0D0E4A16513}"/>
          </ac:spMkLst>
        </pc:spChg>
        <pc:spChg chg="mod">
          <ac:chgData name="Eldert Grootenboer" userId="3fe8758b2c2b58d2" providerId="LiveId" clId="{45897FA1-1A19-41AC-9DAF-64F6ACC83477}" dt="2020-06-03T11:24:28.496" v="1015"/>
          <ac:spMkLst>
            <pc:docMk/>
            <pc:sldMk cId="164421415" sldId="2007"/>
            <ac:spMk id="10" creationId="{E5043FDA-49DC-4986-894F-EBE848E3EE85}"/>
          </ac:spMkLst>
        </pc:spChg>
        <pc:spChg chg="mod">
          <ac:chgData name="Eldert Grootenboer" userId="3fe8758b2c2b58d2" providerId="LiveId" clId="{45897FA1-1A19-41AC-9DAF-64F6ACC83477}" dt="2020-06-03T11:24:28.496" v="1015"/>
          <ac:spMkLst>
            <pc:docMk/>
            <pc:sldMk cId="164421415" sldId="2007"/>
            <ac:spMk id="11" creationId="{FB6DBAD3-9FD2-4721-B0B4-9DCBEF422E6F}"/>
          </ac:spMkLst>
        </pc:spChg>
        <pc:spChg chg="mod">
          <ac:chgData name="Eldert Grootenboer" userId="3fe8758b2c2b58d2" providerId="LiveId" clId="{45897FA1-1A19-41AC-9DAF-64F6ACC83477}" dt="2020-06-03T11:24:28.496" v="1015"/>
          <ac:spMkLst>
            <pc:docMk/>
            <pc:sldMk cId="164421415" sldId="2007"/>
            <ac:spMk id="12" creationId="{01021D42-D732-4217-88F4-323BABCCA11F}"/>
          </ac:spMkLst>
        </pc:spChg>
        <pc:spChg chg="mod">
          <ac:chgData name="Eldert Grootenboer" userId="3fe8758b2c2b58d2" providerId="LiveId" clId="{45897FA1-1A19-41AC-9DAF-64F6ACC83477}" dt="2020-06-03T11:24:28.496" v="1015"/>
          <ac:spMkLst>
            <pc:docMk/>
            <pc:sldMk cId="164421415" sldId="2007"/>
            <ac:spMk id="13" creationId="{6A2138FA-8B99-4A6B-ACB9-D1BD77C42493}"/>
          </ac:spMkLst>
        </pc:spChg>
        <pc:spChg chg="mod">
          <ac:chgData name="Eldert Grootenboer" userId="3fe8758b2c2b58d2" providerId="LiveId" clId="{45897FA1-1A19-41AC-9DAF-64F6ACC83477}" dt="2020-06-03T11:24:28.496" v="1015"/>
          <ac:spMkLst>
            <pc:docMk/>
            <pc:sldMk cId="164421415" sldId="2007"/>
            <ac:spMk id="14" creationId="{D8E06A93-E47B-483E-86F2-79B6C464F4DE}"/>
          </ac:spMkLst>
        </pc:spChg>
        <pc:spChg chg="mod">
          <ac:chgData name="Eldert Grootenboer" userId="3fe8758b2c2b58d2" providerId="LiveId" clId="{45897FA1-1A19-41AC-9DAF-64F6ACC83477}" dt="2020-06-03T11:24:28.496" v="1015"/>
          <ac:spMkLst>
            <pc:docMk/>
            <pc:sldMk cId="164421415" sldId="2007"/>
            <ac:spMk id="15" creationId="{6997952C-634D-46EF-94DB-FADDF91E362A}"/>
          </ac:spMkLst>
        </pc:spChg>
        <pc:spChg chg="mod">
          <ac:chgData name="Eldert Grootenboer" userId="3fe8758b2c2b58d2" providerId="LiveId" clId="{45897FA1-1A19-41AC-9DAF-64F6ACC83477}" dt="2020-06-03T11:24:28.496" v="1015"/>
          <ac:spMkLst>
            <pc:docMk/>
            <pc:sldMk cId="164421415" sldId="2007"/>
            <ac:spMk id="17" creationId="{E70A9738-6033-454B-84DC-493ABE140248}"/>
          </ac:spMkLst>
        </pc:spChg>
        <pc:spChg chg="mod">
          <ac:chgData name="Eldert Grootenboer" userId="3fe8758b2c2b58d2" providerId="LiveId" clId="{45897FA1-1A19-41AC-9DAF-64F6ACC83477}" dt="2020-06-03T11:24:28.496" v="1015"/>
          <ac:spMkLst>
            <pc:docMk/>
            <pc:sldMk cId="164421415" sldId="2007"/>
            <ac:spMk id="20" creationId="{0B424F38-937C-4D6D-A39E-E4495E49CF78}"/>
          </ac:spMkLst>
        </pc:spChg>
        <pc:spChg chg="mod">
          <ac:chgData name="Eldert Grootenboer" userId="3fe8758b2c2b58d2" providerId="LiveId" clId="{45897FA1-1A19-41AC-9DAF-64F6ACC83477}" dt="2020-06-03T11:24:28.496" v="1015"/>
          <ac:spMkLst>
            <pc:docMk/>
            <pc:sldMk cId="164421415" sldId="2007"/>
            <ac:spMk id="23" creationId="{148B3377-E607-4AED-A024-1C99D8ED5903}"/>
          </ac:spMkLst>
        </pc:spChg>
        <pc:spChg chg="mod">
          <ac:chgData name="Eldert Grootenboer" userId="3fe8758b2c2b58d2" providerId="LiveId" clId="{45897FA1-1A19-41AC-9DAF-64F6ACC83477}" dt="2020-06-03T11:24:28.496" v="1015"/>
          <ac:spMkLst>
            <pc:docMk/>
            <pc:sldMk cId="164421415" sldId="2007"/>
            <ac:spMk id="26" creationId="{704D6403-B768-460C-9E79-7BE5499A42BA}"/>
          </ac:spMkLst>
        </pc:spChg>
        <pc:spChg chg="mod">
          <ac:chgData name="Eldert Grootenboer" userId="3fe8758b2c2b58d2" providerId="LiveId" clId="{45897FA1-1A19-41AC-9DAF-64F6ACC83477}" dt="2020-06-03T11:24:28.496" v="1015"/>
          <ac:spMkLst>
            <pc:docMk/>
            <pc:sldMk cId="164421415" sldId="2007"/>
            <ac:spMk id="29" creationId="{CB8551AB-F202-4DD0-BBAE-1E4DCD76260D}"/>
          </ac:spMkLst>
        </pc:spChg>
        <pc:spChg chg="mod">
          <ac:chgData name="Eldert Grootenboer" userId="3fe8758b2c2b58d2" providerId="LiveId" clId="{45897FA1-1A19-41AC-9DAF-64F6ACC83477}" dt="2020-06-03T11:24:28.496" v="1015"/>
          <ac:spMkLst>
            <pc:docMk/>
            <pc:sldMk cId="164421415" sldId="2007"/>
            <ac:spMk id="32" creationId="{7A12D182-4CAA-416E-B26D-A24D78EB78AE}"/>
          </ac:spMkLst>
        </pc:spChg>
        <pc:spChg chg="mod">
          <ac:chgData name="Eldert Grootenboer" userId="3fe8758b2c2b58d2" providerId="LiveId" clId="{45897FA1-1A19-41AC-9DAF-64F6ACC83477}" dt="2020-06-03T11:24:28.496" v="1015"/>
          <ac:spMkLst>
            <pc:docMk/>
            <pc:sldMk cId="164421415" sldId="2007"/>
            <ac:spMk id="35" creationId="{9CFA7FFA-E749-4267-9B22-52F26C2EABD9}"/>
          </ac:spMkLst>
        </pc:spChg>
        <pc:spChg chg="mod">
          <ac:chgData name="Eldert Grootenboer" userId="3fe8758b2c2b58d2" providerId="LiveId" clId="{45897FA1-1A19-41AC-9DAF-64F6ACC83477}" dt="2020-06-03T11:25:08.594" v="1018" actId="207"/>
          <ac:spMkLst>
            <pc:docMk/>
            <pc:sldMk cId="164421415" sldId="2007"/>
            <ac:spMk id="36" creationId="{D9E1C386-0A3A-4BCF-AD0A-894DB1BEF95F}"/>
          </ac:spMkLst>
        </pc:spChg>
        <pc:spChg chg="mod">
          <ac:chgData name="Eldert Grootenboer" userId="3fe8758b2c2b58d2" providerId="LiveId" clId="{45897FA1-1A19-41AC-9DAF-64F6ACC83477}" dt="2020-06-03T11:24:28.496" v="1015"/>
          <ac:spMkLst>
            <pc:docMk/>
            <pc:sldMk cId="164421415" sldId="2007"/>
            <ac:spMk id="39" creationId="{E3BBECC6-DD02-45F8-8C7C-988C7FD5D014}"/>
          </ac:spMkLst>
        </pc:spChg>
        <pc:spChg chg="mod">
          <ac:chgData name="Eldert Grootenboer" userId="3fe8758b2c2b58d2" providerId="LiveId" clId="{45897FA1-1A19-41AC-9DAF-64F6ACC83477}" dt="2020-06-03T11:25:35.700" v="1022" actId="207"/>
          <ac:spMkLst>
            <pc:docMk/>
            <pc:sldMk cId="164421415" sldId="2007"/>
            <ac:spMk id="40" creationId="{7F13D2EE-D1FB-4F28-98AC-6BC42CBE39B6}"/>
          </ac:spMkLst>
        </pc:spChg>
        <pc:spChg chg="mod">
          <ac:chgData name="Eldert Grootenboer" userId="3fe8758b2c2b58d2" providerId="LiveId" clId="{45897FA1-1A19-41AC-9DAF-64F6ACC83477}" dt="2020-06-03T11:24:28.496" v="1015"/>
          <ac:spMkLst>
            <pc:docMk/>
            <pc:sldMk cId="164421415" sldId="2007"/>
            <ac:spMk id="42" creationId="{A14CF7A7-2026-4184-A551-40553C7E0461}"/>
          </ac:spMkLst>
        </pc:spChg>
        <pc:spChg chg="mod">
          <ac:chgData name="Eldert Grootenboer" userId="3fe8758b2c2b58d2" providerId="LiveId" clId="{45897FA1-1A19-41AC-9DAF-64F6ACC83477}" dt="2020-06-03T11:24:28.496" v="1015"/>
          <ac:spMkLst>
            <pc:docMk/>
            <pc:sldMk cId="164421415" sldId="2007"/>
            <ac:spMk id="52" creationId="{C0036F6C-0C67-4339-B9F9-313023B58DBB}"/>
          </ac:spMkLst>
        </pc:spChg>
        <pc:spChg chg="mod">
          <ac:chgData name="Eldert Grootenboer" userId="3fe8758b2c2b58d2" providerId="LiveId" clId="{45897FA1-1A19-41AC-9DAF-64F6ACC83477}" dt="2020-06-03T11:25:47.122" v="1026" actId="207"/>
          <ac:spMkLst>
            <pc:docMk/>
            <pc:sldMk cId="164421415" sldId="2007"/>
            <ac:spMk id="53" creationId="{3C0A688D-041D-466B-BC1F-63FC673A9CAE}"/>
          </ac:spMkLst>
        </pc:spChg>
        <pc:spChg chg="mod">
          <ac:chgData name="Eldert Grootenboer" userId="3fe8758b2c2b58d2" providerId="LiveId" clId="{45897FA1-1A19-41AC-9DAF-64F6ACC83477}" dt="2020-06-03T11:24:28.496" v="1015"/>
          <ac:spMkLst>
            <pc:docMk/>
            <pc:sldMk cId="164421415" sldId="2007"/>
            <ac:spMk id="55" creationId="{262F268D-A589-4BD7-B640-15412E22FE68}"/>
          </ac:spMkLst>
        </pc:spChg>
        <pc:spChg chg="mod">
          <ac:chgData name="Eldert Grootenboer" userId="3fe8758b2c2b58d2" providerId="LiveId" clId="{45897FA1-1A19-41AC-9DAF-64F6ACC83477}" dt="2020-06-03T11:25:54.030" v="1028" actId="207"/>
          <ac:spMkLst>
            <pc:docMk/>
            <pc:sldMk cId="164421415" sldId="2007"/>
            <ac:spMk id="56" creationId="{2A832B6B-9868-46F7-BF0E-30B809FAB5B5}"/>
          </ac:spMkLst>
        </pc:spChg>
        <pc:spChg chg="mod">
          <ac:chgData name="Eldert Grootenboer" userId="3fe8758b2c2b58d2" providerId="LiveId" clId="{45897FA1-1A19-41AC-9DAF-64F6ACC83477}" dt="2020-06-03T11:24:28.496" v="1015"/>
          <ac:spMkLst>
            <pc:docMk/>
            <pc:sldMk cId="164421415" sldId="2007"/>
            <ac:spMk id="61" creationId="{EB77438E-57C0-4B6D-874C-EB7C2E950D4B}"/>
          </ac:spMkLst>
        </pc:spChg>
        <pc:spChg chg="mod">
          <ac:chgData name="Eldert Grootenboer" userId="3fe8758b2c2b58d2" providerId="LiveId" clId="{45897FA1-1A19-41AC-9DAF-64F6ACC83477}" dt="2020-06-03T11:26:09.270" v="1030" actId="207"/>
          <ac:spMkLst>
            <pc:docMk/>
            <pc:sldMk cId="164421415" sldId="2007"/>
            <ac:spMk id="62" creationId="{44CF7757-B78D-469B-AB9B-DBA031727A55}"/>
          </ac:spMkLst>
        </pc:spChg>
        <pc:grpChg chg="add mod">
          <ac:chgData name="Eldert Grootenboer" userId="3fe8758b2c2b58d2" providerId="LiveId" clId="{45897FA1-1A19-41AC-9DAF-64F6ACC83477}" dt="2020-06-03T11:24:28.496" v="1015"/>
          <ac:grpSpMkLst>
            <pc:docMk/>
            <pc:sldMk cId="164421415" sldId="2007"/>
            <ac:grpSpMk id="6" creationId="{58284FD6-E544-47FD-B6A1-FD03DA3F6821}"/>
          </ac:grpSpMkLst>
        </pc:grpChg>
        <pc:grpChg chg="mod">
          <ac:chgData name="Eldert Grootenboer" userId="3fe8758b2c2b58d2" providerId="LiveId" clId="{45897FA1-1A19-41AC-9DAF-64F6ACC83477}" dt="2020-06-03T11:24:28.496" v="1015"/>
          <ac:grpSpMkLst>
            <pc:docMk/>
            <pc:sldMk cId="164421415" sldId="2007"/>
            <ac:grpSpMk id="9" creationId="{034A2CFD-5909-4DC3-A909-D40EE8973F74}"/>
          </ac:grpSpMkLst>
        </pc:grpChg>
        <pc:grpChg chg="add mod">
          <ac:chgData name="Eldert Grootenboer" userId="3fe8758b2c2b58d2" providerId="LiveId" clId="{45897FA1-1A19-41AC-9DAF-64F6ACC83477}" dt="2020-06-03T11:24:28.496" v="1015"/>
          <ac:grpSpMkLst>
            <pc:docMk/>
            <pc:sldMk cId="164421415" sldId="2007"/>
            <ac:grpSpMk id="16" creationId="{7FA01223-F9D3-4853-817F-549F071A7CE5}"/>
          </ac:grpSpMkLst>
        </pc:grpChg>
        <pc:grpChg chg="add mod">
          <ac:chgData name="Eldert Grootenboer" userId="3fe8758b2c2b58d2" providerId="LiveId" clId="{45897FA1-1A19-41AC-9DAF-64F6ACC83477}" dt="2020-06-03T11:24:28.496" v="1015"/>
          <ac:grpSpMkLst>
            <pc:docMk/>
            <pc:sldMk cId="164421415" sldId="2007"/>
            <ac:grpSpMk id="19" creationId="{602FE967-D5F2-48F1-A59D-667B5CBA4678}"/>
          </ac:grpSpMkLst>
        </pc:grpChg>
        <pc:grpChg chg="add mod">
          <ac:chgData name="Eldert Grootenboer" userId="3fe8758b2c2b58d2" providerId="LiveId" clId="{45897FA1-1A19-41AC-9DAF-64F6ACC83477}" dt="2020-06-03T11:24:28.496" v="1015"/>
          <ac:grpSpMkLst>
            <pc:docMk/>
            <pc:sldMk cId="164421415" sldId="2007"/>
            <ac:grpSpMk id="22" creationId="{524276AE-B889-455A-BE47-F79460CED9B9}"/>
          </ac:grpSpMkLst>
        </pc:grpChg>
        <pc:grpChg chg="add mod">
          <ac:chgData name="Eldert Grootenboer" userId="3fe8758b2c2b58d2" providerId="LiveId" clId="{45897FA1-1A19-41AC-9DAF-64F6ACC83477}" dt="2020-06-03T11:24:28.496" v="1015"/>
          <ac:grpSpMkLst>
            <pc:docMk/>
            <pc:sldMk cId="164421415" sldId="2007"/>
            <ac:grpSpMk id="25" creationId="{7CCF555C-B121-47A0-A0F3-46286C972150}"/>
          </ac:grpSpMkLst>
        </pc:grpChg>
        <pc:grpChg chg="add mod">
          <ac:chgData name="Eldert Grootenboer" userId="3fe8758b2c2b58d2" providerId="LiveId" clId="{45897FA1-1A19-41AC-9DAF-64F6ACC83477}" dt="2020-06-03T11:24:28.496" v="1015"/>
          <ac:grpSpMkLst>
            <pc:docMk/>
            <pc:sldMk cId="164421415" sldId="2007"/>
            <ac:grpSpMk id="28" creationId="{72F2A61A-7813-460C-9749-DB148153E1BC}"/>
          </ac:grpSpMkLst>
        </pc:grpChg>
        <pc:grpChg chg="add mod">
          <ac:chgData name="Eldert Grootenboer" userId="3fe8758b2c2b58d2" providerId="LiveId" clId="{45897FA1-1A19-41AC-9DAF-64F6ACC83477}" dt="2020-06-03T11:24:28.496" v="1015"/>
          <ac:grpSpMkLst>
            <pc:docMk/>
            <pc:sldMk cId="164421415" sldId="2007"/>
            <ac:grpSpMk id="31" creationId="{3392F266-D440-4526-9E22-2A3A4AA66171}"/>
          </ac:grpSpMkLst>
        </pc:grpChg>
        <pc:grpChg chg="add mod">
          <ac:chgData name="Eldert Grootenboer" userId="3fe8758b2c2b58d2" providerId="LiveId" clId="{45897FA1-1A19-41AC-9DAF-64F6ACC83477}" dt="2020-06-03T11:24:28.496" v="1015"/>
          <ac:grpSpMkLst>
            <pc:docMk/>
            <pc:sldMk cId="164421415" sldId="2007"/>
            <ac:grpSpMk id="34" creationId="{789836DD-21BB-4E82-B176-27ED45374BB6}"/>
          </ac:grpSpMkLst>
        </pc:grpChg>
        <pc:grpChg chg="add mod">
          <ac:chgData name="Eldert Grootenboer" userId="3fe8758b2c2b58d2" providerId="LiveId" clId="{45897FA1-1A19-41AC-9DAF-64F6ACC83477}" dt="2020-06-03T11:24:28.496" v="1015"/>
          <ac:grpSpMkLst>
            <pc:docMk/>
            <pc:sldMk cId="164421415" sldId="2007"/>
            <ac:grpSpMk id="38" creationId="{9FC304AC-9E86-41BA-9882-FE1268C242EB}"/>
          </ac:grpSpMkLst>
        </pc:grpChg>
        <pc:grpChg chg="mod">
          <ac:chgData name="Eldert Grootenboer" userId="3fe8758b2c2b58d2" providerId="LiveId" clId="{45897FA1-1A19-41AC-9DAF-64F6ACC83477}" dt="2020-06-03T11:24:28.496" v="1015"/>
          <ac:grpSpMkLst>
            <pc:docMk/>
            <pc:sldMk cId="164421415" sldId="2007"/>
            <ac:grpSpMk id="41" creationId="{6E7D043F-BAB0-42CD-9B60-654E9F04FDCF}"/>
          </ac:grpSpMkLst>
        </pc:grpChg>
        <pc:grpChg chg="mod">
          <ac:chgData name="Eldert Grootenboer" userId="3fe8758b2c2b58d2" providerId="LiveId" clId="{45897FA1-1A19-41AC-9DAF-64F6ACC83477}" dt="2020-06-03T11:24:28.496" v="1015"/>
          <ac:grpSpMkLst>
            <pc:docMk/>
            <pc:sldMk cId="164421415" sldId="2007"/>
            <ac:grpSpMk id="43" creationId="{1046DC28-2883-4AD7-B357-2D18CD090CC6}"/>
          </ac:grpSpMkLst>
        </pc:grpChg>
        <pc:grpChg chg="mod">
          <ac:chgData name="Eldert Grootenboer" userId="3fe8758b2c2b58d2" providerId="LiveId" clId="{45897FA1-1A19-41AC-9DAF-64F6ACC83477}" dt="2020-06-03T11:24:28.496" v="1015"/>
          <ac:grpSpMkLst>
            <pc:docMk/>
            <pc:sldMk cId="164421415" sldId="2007"/>
            <ac:grpSpMk id="44" creationId="{F5CFAE98-373E-4D43-9CEC-9EEE78B7FCD5}"/>
          </ac:grpSpMkLst>
        </pc:grpChg>
        <pc:grpChg chg="add mod">
          <ac:chgData name="Eldert Grootenboer" userId="3fe8758b2c2b58d2" providerId="LiveId" clId="{45897FA1-1A19-41AC-9DAF-64F6ACC83477}" dt="2020-06-03T11:24:28.496" v="1015"/>
          <ac:grpSpMkLst>
            <pc:docMk/>
            <pc:sldMk cId="164421415" sldId="2007"/>
            <ac:grpSpMk id="49" creationId="{B10EF9A7-1739-44F8-A907-EB40D6B1C4C6}"/>
          </ac:grpSpMkLst>
        </pc:grpChg>
        <pc:grpChg chg="mod">
          <ac:chgData name="Eldert Grootenboer" userId="3fe8758b2c2b58d2" providerId="LiveId" clId="{45897FA1-1A19-41AC-9DAF-64F6ACC83477}" dt="2020-06-03T11:24:28.496" v="1015"/>
          <ac:grpSpMkLst>
            <pc:docMk/>
            <pc:sldMk cId="164421415" sldId="2007"/>
            <ac:grpSpMk id="50" creationId="{988413E0-55E5-446D-A278-16C0EBF16573}"/>
          </ac:grpSpMkLst>
        </pc:grpChg>
        <pc:grpChg chg="add mod">
          <ac:chgData name="Eldert Grootenboer" userId="3fe8758b2c2b58d2" providerId="LiveId" clId="{45897FA1-1A19-41AC-9DAF-64F6ACC83477}" dt="2020-06-03T11:24:28.496" v="1015"/>
          <ac:grpSpMkLst>
            <pc:docMk/>
            <pc:sldMk cId="164421415" sldId="2007"/>
            <ac:grpSpMk id="54" creationId="{EA338E0B-4731-454F-ADCA-7C06FEF2BA35}"/>
          </ac:grpSpMkLst>
        </pc:grpChg>
        <pc:grpChg chg="add mod">
          <ac:chgData name="Eldert Grootenboer" userId="3fe8758b2c2b58d2" providerId="LiveId" clId="{45897FA1-1A19-41AC-9DAF-64F6ACC83477}" dt="2020-06-03T11:24:28.496" v="1015"/>
          <ac:grpSpMkLst>
            <pc:docMk/>
            <pc:sldMk cId="164421415" sldId="2007"/>
            <ac:grpSpMk id="58" creationId="{F023C819-5F26-4CE1-A8A1-BFEFCAC6AAAD}"/>
          </ac:grpSpMkLst>
        </pc:grpChg>
        <pc:grpChg chg="mod">
          <ac:chgData name="Eldert Grootenboer" userId="3fe8758b2c2b58d2" providerId="LiveId" clId="{45897FA1-1A19-41AC-9DAF-64F6ACC83477}" dt="2020-06-03T11:24:28.496" v="1015"/>
          <ac:grpSpMkLst>
            <pc:docMk/>
            <pc:sldMk cId="164421415" sldId="2007"/>
            <ac:grpSpMk id="59" creationId="{802CEA19-2E21-475B-910B-00163A174E98}"/>
          </ac:grpSpMkLst>
        </pc:grpChg>
        <pc:picChg chg="mod">
          <ac:chgData name="Eldert Grootenboer" userId="3fe8758b2c2b58d2" providerId="LiveId" clId="{45897FA1-1A19-41AC-9DAF-64F6ACC83477}" dt="2020-06-03T11:24:28.496" v="1015"/>
          <ac:picMkLst>
            <pc:docMk/>
            <pc:sldMk cId="164421415" sldId="2007"/>
            <ac:picMk id="18" creationId="{3607B81F-28B4-4C18-BF49-0E0A9DDEAD5F}"/>
          </ac:picMkLst>
        </pc:picChg>
        <pc:picChg chg="mod">
          <ac:chgData name="Eldert Grootenboer" userId="3fe8758b2c2b58d2" providerId="LiveId" clId="{45897FA1-1A19-41AC-9DAF-64F6ACC83477}" dt="2020-06-03T11:24:28.496" v="1015"/>
          <ac:picMkLst>
            <pc:docMk/>
            <pc:sldMk cId="164421415" sldId="2007"/>
            <ac:picMk id="21" creationId="{6EC27C5E-C582-43AD-A17F-145F3CFCF8B4}"/>
          </ac:picMkLst>
        </pc:picChg>
        <pc:picChg chg="mod">
          <ac:chgData name="Eldert Grootenboer" userId="3fe8758b2c2b58d2" providerId="LiveId" clId="{45897FA1-1A19-41AC-9DAF-64F6ACC83477}" dt="2020-06-03T11:24:28.496" v="1015"/>
          <ac:picMkLst>
            <pc:docMk/>
            <pc:sldMk cId="164421415" sldId="2007"/>
            <ac:picMk id="24" creationId="{F6DDF7F2-5444-46DE-ABED-85DD3FA91A64}"/>
          </ac:picMkLst>
        </pc:picChg>
        <pc:picChg chg="mod">
          <ac:chgData name="Eldert Grootenboer" userId="3fe8758b2c2b58d2" providerId="LiveId" clId="{45897FA1-1A19-41AC-9DAF-64F6ACC83477}" dt="2020-06-03T11:24:28.496" v="1015"/>
          <ac:picMkLst>
            <pc:docMk/>
            <pc:sldMk cId="164421415" sldId="2007"/>
            <ac:picMk id="27" creationId="{1BA7ABDA-3C52-4B07-9729-1A9F147F6117}"/>
          </ac:picMkLst>
        </pc:picChg>
        <pc:picChg chg="mod">
          <ac:chgData name="Eldert Grootenboer" userId="3fe8758b2c2b58d2" providerId="LiveId" clId="{45897FA1-1A19-41AC-9DAF-64F6ACC83477}" dt="2020-06-03T11:24:28.496" v="1015"/>
          <ac:picMkLst>
            <pc:docMk/>
            <pc:sldMk cId="164421415" sldId="2007"/>
            <ac:picMk id="30" creationId="{B46214FE-BBBA-4E0E-9121-EE9B9F07E848}"/>
          </ac:picMkLst>
        </pc:picChg>
        <pc:picChg chg="mod">
          <ac:chgData name="Eldert Grootenboer" userId="3fe8758b2c2b58d2" providerId="LiveId" clId="{45897FA1-1A19-41AC-9DAF-64F6ACC83477}" dt="2020-06-03T11:24:28.496" v="1015"/>
          <ac:picMkLst>
            <pc:docMk/>
            <pc:sldMk cId="164421415" sldId="2007"/>
            <ac:picMk id="33" creationId="{CEF9978A-6C92-464F-9415-4C3CC13EF845}"/>
          </ac:picMkLst>
        </pc:picChg>
        <pc:picChg chg="mod">
          <ac:chgData name="Eldert Grootenboer" userId="3fe8758b2c2b58d2" providerId="LiveId" clId="{45897FA1-1A19-41AC-9DAF-64F6ACC83477}" dt="2020-06-03T11:24:28.496" v="1015"/>
          <ac:picMkLst>
            <pc:docMk/>
            <pc:sldMk cId="164421415" sldId="2007"/>
            <ac:picMk id="37" creationId="{2401A436-1040-4A32-8A47-3952623CA956}"/>
          </ac:picMkLst>
        </pc:picChg>
        <pc:picChg chg="mod">
          <ac:chgData name="Eldert Grootenboer" userId="3fe8758b2c2b58d2" providerId="LiveId" clId="{45897FA1-1A19-41AC-9DAF-64F6ACC83477}" dt="2020-06-03T11:24:28.496" v="1015"/>
          <ac:picMkLst>
            <pc:docMk/>
            <pc:sldMk cId="164421415" sldId="2007"/>
            <ac:picMk id="51" creationId="{C925CA26-DE3A-428E-AA97-87E585675006}"/>
          </ac:picMkLst>
        </pc:picChg>
        <pc:picChg chg="mod">
          <ac:chgData name="Eldert Grootenboer" userId="3fe8758b2c2b58d2" providerId="LiveId" clId="{45897FA1-1A19-41AC-9DAF-64F6ACC83477}" dt="2020-06-03T11:24:28.496" v="1015"/>
          <ac:picMkLst>
            <pc:docMk/>
            <pc:sldMk cId="164421415" sldId="2007"/>
            <ac:picMk id="57" creationId="{468356A7-34BC-4229-8AAC-9FFF22F3836C}"/>
          </ac:picMkLst>
        </pc:picChg>
        <pc:picChg chg="mod">
          <ac:chgData name="Eldert Grootenboer" userId="3fe8758b2c2b58d2" providerId="LiveId" clId="{45897FA1-1A19-41AC-9DAF-64F6ACC83477}" dt="2020-06-03T11:24:28.496" v="1015"/>
          <ac:picMkLst>
            <pc:docMk/>
            <pc:sldMk cId="164421415" sldId="2007"/>
            <ac:picMk id="60" creationId="{A0BED9A7-DBCE-4155-8843-491BC83B8DFE}"/>
          </ac:picMkLst>
        </pc:picChg>
        <pc:cxnChg chg="mod">
          <ac:chgData name="Eldert Grootenboer" userId="3fe8758b2c2b58d2" providerId="LiveId" clId="{45897FA1-1A19-41AC-9DAF-64F6ACC83477}" dt="2020-06-03T11:24:28.496" v="1015"/>
          <ac:cxnSpMkLst>
            <pc:docMk/>
            <pc:sldMk cId="164421415" sldId="2007"/>
            <ac:cxnSpMk id="45" creationId="{90DE62F6-C059-4863-99A2-1684BC561492}"/>
          </ac:cxnSpMkLst>
        </pc:cxnChg>
        <pc:cxnChg chg="mod">
          <ac:chgData name="Eldert Grootenboer" userId="3fe8758b2c2b58d2" providerId="LiveId" clId="{45897FA1-1A19-41AC-9DAF-64F6ACC83477}" dt="2020-06-03T11:24:28.496" v="1015"/>
          <ac:cxnSpMkLst>
            <pc:docMk/>
            <pc:sldMk cId="164421415" sldId="2007"/>
            <ac:cxnSpMk id="46" creationId="{3E0AEBE2-8C4B-4DEB-81C9-DEAAD6470011}"/>
          </ac:cxnSpMkLst>
        </pc:cxnChg>
        <pc:cxnChg chg="mod">
          <ac:chgData name="Eldert Grootenboer" userId="3fe8758b2c2b58d2" providerId="LiveId" clId="{45897FA1-1A19-41AC-9DAF-64F6ACC83477}" dt="2020-06-03T11:24:28.496" v="1015"/>
          <ac:cxnSpMkLst>
            <pc:docMk/>
            <pc:sldMk cId="164421415" sldId="2007"/>
            <ac:cxnSpMk id="47" creationId="{5C058DFC-B504-4110-BFAE-6A42FDBF586A}"/>
          </ac:cxnSpMkLst>
        </pc:cxnChg>
        <pc:cxnChg chg="mod">
          <ac:chgData name="Eldert Grootenboer" userId="3fe8758b2c2b58d2" providerId="LiveId" clId="{45897FA1-1A19-41AC-9DAF-64F6ACC83477}" dt="2020-06-03T11:24:28.496" v="1015"/>
          <ac:cxnSpMkLst>
            <pc:docMk/>
            <pc:sldMk cId="164421415" sldId="2007"/>
            <ac:cxnSpMk id="48" creationId="{D81745B4-F938-4064-AEDF-1272121D1857}"/>
          </ac:cxnSpMkLst>
        </pc:cxnChg>
      </pc:sldChg>
      <pc:sldChg chg="modSp add ord modTransition setBg modAnim">
        <pc:chgData name="Eldert Grootenboer" userId="3fe8758b2c2b58d2" providerId="LiveId" clId="{45897FA1-1A19-41AC-9DAF-64F6ACC83477}" dt="2020-06-03T12:51:21.038" v="1250"/>
        <pc:sldMkLst>
          <pc:docMk/>
          <pc:sldMk cId="3087752486" sldId="2008"/>
        </pc:sldMkLst>
        <pc:spChg chg="mod">
          <ac:chgData name="Eldert Grootenboer" userId="3fe8758b2c2b58d2" providerId="LiveId" clId="{45897FA1-1A19-41AC-9DAF-64F6ACC83477}" dt="2020-06-03T11:27:15.902" v="1037"/>
          <ac:spMkLst>
            <pc:docMk/>
            <pc:sldMk cId="3087752486" sldId="2008"/>
            <ac:spMk id="4" creationId="{0B909464-D891-4435-99B2-18AAB0C4B681}"/>
          </ac:spMkLst>
        </pc:spChg>
      </pc:sldChg>
      <pc:sldMasterChg chg="del delSldLayout">
        <pc:chgData name="Eldert Grootenboer" userId="3fe8758b2c2b58d2" providerId="LiveId" clId="{45897FA1-1A19-41AC-9DAF-64F6ACC83477}" dt="2020-06-03T09:18:15.542" v="235" actId="2696"/>
        <pc:sldMasterMkLst>
          <pc:docMk/>
          <pc:sldMasterMk cId="1044987156" sldId="2147483660"/>
        </pc:sldMasterMkLst>
        <pc:sldLayoutChg chg="del">
          <pc:chgData name="Eldert Grootenboer" userId="3fe8758b2c2b58d2" providerId="LiveId" clId="{45897FA1-1A19-41AC-9DAF-64F6ACC83477}" dt="2020-06-03T09:18:15.310" v="210" actId="2696"/>
          <pc:sldLayoutMkLst>
            <pc:docMk/>
            <pc:sldMasterMk cId="1044987156" sldId="2147483660"/>
            <pc:sldLayoutMk cId="246821177" sldId="2147483661"/>
          </pc:sldLayoutMkLst>
        </pc:sldLayoutChg>
        <pc:sldLayoutChg chg="del">
          <pc:chgData name="Eldert Grootenboer" userId="3fe8758b2c2b58d2" providerId="LiveId" clId="{45897FA1-1A19-41AC-9DAF-64F6ACC83477}" dt="2020-06-03T09:18:15.315" v="211" actId="2696"/>
          <pc:sldLayoutMkLst>
            <pc:docMk/>
            <pc:sldMasterMk cId="1044987156" sldId="2147483660"/>
            <pc:sldLayoutMk cId="2448399492" sldId="2147483662"/>
          </pc:sldLayoutMkLst>
        </pc:sldLayoutChg>
        <pc:sldLayoutChg chg="del">
          <pc:chgData name="Eldert Grootenboer" userId="3fe8758b2c2b58d2" providerId="LiveId" clId="{45897FA1-1A19-41AC-9DAF-64F6ACC83477}" dt="2020-06-03T09:18:15.322" v="212" actId="2696"/>
          <pc:sldLayoutMkLst>
            <pc:docMk/>
            <pc:sldMasterMk cId="1044987156" sldId="2147483660"/>
            <pc:sldLayoutMk cId="3126317243" sldId="2147483663"/>
          </pc:sldLayoutMkLst>
        </pc:sldLayoutChg>
        <pc:sldLayoutChg chg="del">
          <pc:chgData name="Eldert Grootenboer" userId="3fe8758b2c2b58d2" providerId="LiveId" clId="{45897FA1-1A19-41AC-9DAF-64F6ACC83477}" dt="2020-06-03T09:18:15.327" v="213" actId="2696"/>
          <pc:sldLayoutMkLst>
            <pc:docMk/>
            <pc:sldMasterMk cId="1044987156" sldId="2147483660"/>
            <pc:sldLayoutMk cId="3865502303" sldId="2147483664"/>
          </pc:sldLayoutMkLst>
        </pc:sldLayoutChg>
        <pc:sldLayoutChg chg="del">
          <pc:chgData name="Eldert Grootenboer" userId="3fe8758b2c2b58d2" providerId="LiveId" clId="{45897FA1-1A19-41AC-9DAF-64F6ACC83477}" dt="2020-06-03T09:18:15.331" v="214" actId="2696"/>
          <pc:sldLayoutMkLst>
            <pc:docMk/>
            <pc:sldMasterMk cId="1044987156" sldId="2147483660"/>
            <pc:sldLayoutMk cId="2975042941" sldId="2147483665"/>
          </pc:sldLayoutMkLst>
        </pc:sldLayoutChg>
        <pc:sldLayoutChg chg="del">
          <pc:chgData name="Eldert Grootenboer" userId="3fe8758b2c2b58d2" providerId="LiveId" clId="{45897FA1-1A19-41AC-9DAF-64F6ACC83477}" dt="2020-06-03T09:18:15.335" v="215" actId="2696"/>
          <pc:sldLayoutMkLst>
            <pc:docMk/>
            <pc:sldMasterMk cId="1044987156" sldId="2147483660"/>
            <pc:sldLayoutMk cId="3794564451" sldId="2147483666"/>
          </pc:sldLayoutMkLst>
        </pc:sldLayoutChg>
        <pc:sldLayoutChg chg="del">
          <pc:chgData name="Eldert Grootenboer" userId="3fe8758b2c2b58d2" providerId="LiveId" clId="{45897FA1-1A19-41AC-9DAF-64F6ACC83477}" dt="2020-06-03T09:18:15.342" v="216" actId="2696"/>
          <pc:sldLayoutMkLst>
            <pc:docMk/>
            <pc:sldMasterMk cId="1044987156" sldId="2147483660"/>
            <pc:sldLayoutMk cId="4254971431" sldId="2147483667"/>
          </pc:sldLayoutMkLst>
        </pc:sldLayoutChg>
        <pc:sldLayoutChg chg="del">
          <pc:chgData name="Eldert Grootenboer" userId="3fe8758b2c2b58d2" providerId="LiveId" clId="{45897FA1-1A19-41AC-9DAF-64F6ACC83477}" dt="2020-06-03T09:18:15.347" v="217" actId="2696"/>
          <pc:sldLayoutMkLst>
            <pc:docMk/>
            <pc:sldMasterMk cId="1044987156" sldId="2147483660"/>
            <pc:sldLayoutMk cId="1491035940" sldId="2147483668"/>
          </pc:sldLayoutMkLst>
        </pc:sldLayoutChg>
        <pc:sldLayoutChg chg="del">
          <pc:chgData name="Eldert Grootenboer" userId="3fe8758b2c2b58d2" providerId="LiveId" clId="{45897FA1-1A19-41AC-9DAF-64F6ACC83477}" dt="2020-06-03T09:18:15.352" v="218" actId="2696"/>
          <pc:sldLayoutMkLst>
            <pc:docMk/>
            <pc:sldMasterMk cId="1044987156" sldId="2147483660"/>
            <pc:sldLayoutMk cId="2588089168" sldId="2147483669"/>
          </pc:sldLayoutMkLst>
        </pc:sldLayoutChg>
        <pc:sldLayoutChg chg="del">
          <pc:chgData name="Eldert Grootenboer" userId="3fe8758b2c2b58d2" providerId="LiveId" clId="{45897FA1-1A19-41AC-9DAF-64F6ACC83477}" dt="2020-06-03T09:18:15.370" v="219" actId="2696"/>
          <pc:sldLayoutMkLst>
            <pc:docMk/>
            <pc:sldMasterMk cId="1044987156" sldId="2147483660"/>
            <pc:sldLayoutMk cId="2686714836" sldId="2147483670"/>
          </pc:sldLayoutMkLst>
        </pc:sldLayoutChg>
        <pc:sldLayoutChg chg="del">
          <pc:chgData name="Eldert Grootenboer" userId="3fe8758b2c2b58d2" providerId="LiveId" clId="{45897FA1-1A19-41AC-9DAF-64F6ACC83477}" dt="2020-06-03T09:18:15.376" v="220" actId="2696"/>
          <pc:sldLayoutMkLst>
            <pc:docMk/>
            <pc:sldMasterMk cId="1044987156" sldId="2147483660"/>
            <pc:sldLayoutMk cId="3569213633" sldId="2147483671"/>
          </pc:sldLayoutMkLst>
        </pc:sldLayoutChg>
        <pc:sldLayoutChg chg="del">
          <pc:chgData name="Eldert Grootenboer" userId="3fe8758b2c2b58d2" providerId="LiveId" clId="{45897FA1-1A19-41AC-9DAF-64F6ACC83477}" dt="2020-06-03T09:18:15.381" v="221" actId="2696"/>
          <pc:sldLayoutMkLst>
            <pc:docMk/>
            <pc:sldMasterMk cId="1044987156" sldId="2147483660"/>
            <pc:sldLayoutMk cId="4071361794" sldId="2147483672"/>
          </pc:sldLayoutMkLst>
        </pc:sldLayoutChg>
        <pc:sldLayoutChg chg="del">
          <pc:chgData name="Eldert Grootenboer" userId="3fe8758b2c2b58d2" providerId="LiveId" clId="{45897FA1-1A19-41AC-9DAF-64F6ACC83477}" dt="2020-06-03T09:18:15.388" v="222" actId="2696"/>
          <pc:sldLayoutMkLst>
            <pc:docMk/>
            <pc:sldMasterMk cId="1044987156" sldId="2147483660"/>
            <pc:sldLayoutMk cId="241865861" sldId="2147483673"/>
          </pc:sldLayoutMkLst>
        </pc:sldLayoutChg>
        <pc:sldLayoutChg chg="del">
          <pc:chgData name="Eldert Grootenboer" userId="3fe8758b2c2b58d2" providerId="LiveId" clId="{45897FA1-1A19-41AC-9DAF-64F6ACC83477}" dt="2020-06-03T09:18:15.403" v="223" actId="2696"/>
          <pc:sldLayoutMkLst>
            <pc:docMk/>
            <pc:sldMasterMk cId="1044987156" sldId="2147483660"/>
            <pc:sldLayoutMk cId="3515975638" sldId="2147483674"/>
          </pc:sldLayoutMkLst>
        </pc:sldLayoutChg>
        <pc:sldLayoutChg chg="del">
          <pc:chgData name="Eldert Grootenboer" userId="3fe8758b2c2b58d2" providerId="LiveId" clId="{45897FA1-1A19-41AC-9DAF-64F6ACC83477}" dt="2020-06-03T09:18:15.408" v="224" actId="2696"/>
          <pc:sldLayoutMkLst>
            <pc:docMk/>
            <pc:sldMasterMk cId="1044987156" sldId="2147483660"/>
            <pc:sldLayoutMk cId="3867835055" sldId="2147483675"/>
          </pc:sldLayoutMkLst>
        </pc:sldLayoutChg>
        <pc:sldLayoutChg chg="del">
          <pc:chgData name="Eldert Grootenboer" userId="3fe8758b2c2b58d2" providerId="LiveId" clId="{45897FA1-1A19-41AC-9DAF-64F6ACC83477}" dt="2020-06-03T09:18:15.412" v="225" actId="2696"/>
          <pc:sldLayoutMkLst>
            <pc:docMk/>
            <pc:sldMasterMk cId="1044987156" sldId="2147483660"/>
            <pc:sldLayoutMk cId="723310737" sldId="2147483676"/>
          </pc:sldLayoutMkLst>
        </pc:sldLayoutChg>
        <pc:sldLayoutChg chg="del">
          <pc:chgData name="Eldert Grootenboer" userId="3fe8758b2c2b58d2" providerId="LiveId" clId="{45897FA1-1A19-41AC-9DAF-64F6ACC83477}" dt="2020-06-03T09:18:15.437" v="226" actId="2696"/>
          <pc:sldLayoutMkLst>
            <pc:docMk/>
            <pc:sldMasterMk cId="1044987156" sldId="2147483660"/>
            <pc:sldLayoutMk cId="3042378130" sldId="2147483677"/>
          </pc:sldLayoutMkLst>
        </pc:sldLayoutChg>
        <pc:sldLayoutChg chg="del">
          <pc:chgData name="Eldert Grootenboer" userId="3fe8758b2c2b58d2" providerId="LiveId" clId="{45897FA1-1A19-41AC-9DAF-64F6ACC83477}" dt="2020-06-03T09:18:15.444" v="227" actId="2696"/>
          <pc:sldLayoutMkLst>
            <pc:docMk/>
            <pc:sldMasterMk cId="1044987156" sldId="2147483660"/>
            <pc:sldLayoutMk cId="3059778554" sldId="2147483678"/>
          </pc:sldLayoutMkLst>
        </pc:sldLayoutChg>
        <pc:sldLayoutChg chg="del">
          <pc:chgData name="Eldert Grootenboer" userId="3fe8758b2c2b58d2" providerId="LiveId" clId="{45897FA1-1A19-41AC-9DAF-64F6ACC83477}" dt="2020-06-03T09:18:15.449" v="228" actId="2696"/>
          <pc:sldLayoutMkLst>
            <pc:docMk/>
            <pc:sldMasterMk cId="1044987156" sldId="2147483660"/>
            <pc:sldLayoutMk cId="170472520" sldId="2147483679"/>
          </pc:sldLayoutMkLst>
        </pc:sldLayoutChg>
        <pc:sldLayoutChg chg="del">
          <pc:chgData name="Eldert Grootenboer" userId="3fe8758b2c2b58d2" providerId="LiveId" clId="{45897FA1-1A19-41AC-9DAF-64F6ACC83477}" dt="2020-06-03T09:18:15.454" v="229" actId="2696"/>
          <pc:sldLayoutMkLst>
            <pc:docMk/>
            <pc:sldMasterMk cId="1044987156" sldId="2147483660"/>
            <pc:sldLayoutMk cId="2340825822" sldId="2147483680"/>
          </pc:sldLayoutMkLst>
        </pc:sldLayoutChg>
        <pc:sldLayoutChg chg="del">
          <pc:chgData name="Eldert Grootenboer" userId="3fe8758b2c2b58d2" providerId="LiveId" clId="{45897FA1-1A19-41AC-9DAF-64F6ACC83477}" dt="2020-06-03T09:18:15.489" v="230" actId="2696"/>
          <pc:sldLayoutMkLst>
            <pc:docMk/>
            <pc:sldMasterMk cId="1044987156" sldId="2147483660"/>
            <pc:sldLayoutMk cId="1153202092" sldId="2147483707"/>
          </pc:sldLayoutMkLst>
        </pc:sldLayoutChg>
        <pc:sldLayoutChg chg="del">
          <pc:chgData name="Eldert Grootenboer" userId="3fe8758b2c2b58d2" providerId="LiveId" clId="{45897FA1-1A19-41AC-9DAF-64F6ACC83477}" dt="2020-06-03T09:18:15.499" v="231" actId="2696"/>
          <pc:sldLayoutMkLst>
            <pc:docMk/>
            <pc:sldMasterMk cId="1044987156" sldId="2147483660"/>
            <pc:sldLayoutMk cId="3065160269" sldId="2147483708"/>
          </pc:sldLayoutMkLst>
        </pc:sldLayoutChg>
        <pc:sldLayoutChg chg="del">
          <pc:chgData name="Eldert Grootenboer" userId="3fe8758b2c2b58d2" providerId="LiveId" clId="{45897FA1-1A19-41AC-9DAF-64F6ACC83477}" dt="2020-06-03T09:18:15.508" v="232" actId="2696"/>
          <pc:sldLayoutMkLst>
            <pc:docMk/>
            <pc:sldMasterMk cId="1044987156" sldId="2147483660"/>
            <pc:sldLayoutMk cId="2249498920" sldId="2147483709"/>
          </pc:sldLayoutMkLst>
        </pc:sldLayoutChg>
        <pc:sldLayoutChg chg="del">
          <pc:chgData name="Eldert Grootenboer" userId="3fe8758b2c2b58d2" providerId="LiveId" clId="{45897FA1-1A19-41AC-9DAF-64F6ACC83477}" dt="2020-06-03T09:18:15.521" v="233" actId="2696"/>
          <pc:sldLayoutMkLst>
            <pc:docMk/>
            <pc:sldMasterMk cId="1044987156" sldId="2147483660"/>
            <pc:sldLayoutMk cId="428606429" sldId="2147483710"/>
          </pc:sldLayoutMkLst>
        </pc:sldLayoutChg>
        <pc:sldLayoutChg chg="del">
          <pc:chgData name="Eldert Grootenboer" userId="3fe8758b2c2b58d2" providerId="LiveId" clId="{45897FA1-1A19-41AC-9DAF-64F6ACC83477}" dt="2020-06-03T09:18:15.529" v="234" actId="2696"/>
          <pc:sldLayoutMkLst>
            <pc:docMk/>
            <pc:sldMasterMk cId="1044987156" sldId="2147483660"/>
            <pc:sldLayoutMk cId="2203177642" sldId="2147483711"/>
          </pc:sldLayoutMkLst>
        </pc:sldLayoutChg>
      </pc:sldMasterChg>
      <pc:sldMasterChg chg="modSp modSldLayout">
        <pc:chgData name="Eldert Grootenboer" userId="3fe8758b2c2b58d2" providerId="LiveId" clId="{45897FA1-1A19-41AC-9DAF-64F6ACC83477}" dt="2020-06-03T09:50:04.871" v="538"/>
        <pc:sldMasterMkLst>
          <pc:docMk/>
          <pc:sldMasterMk cId="863222570" sldId="2147483681"/>
        </pc:sldMasterMkLst>
        <pc:spChg chg="mod">
          <ac:chgData name="Eldert Grootenboer" userId="3fe8758b2c2b58d2" providerId="LiveId" clId="{45897FA1-1A19-41AC-9DAF-64F6ACC83477}" dt="2020-06-03T09:35:35.390" v="438" actId="404"/>
          <ac:spMkLst>
            <pc:docMk/>
            <pc:sldMasterMk cId="863222570" sldId="2147483681"/>
            <ac:spMk id="4" creationId="{00000000-0000-0000-0000-000000000000}"/>
          </ac:spMkLst>
        </pc:spChg>
        <pc:sldLayoutChg chg="modSp">
          <pc:chgData name="Eldert Grootenboer" userId="3fe8758b2c2b58d2" providerId="LiveId" clId="{45897FA1-1A19-41AC-9DAF-64F6ACC83477}" dt="2020-06-03T09:50:04.871" v="538"/>
          <pc:sldLayoutMkLst>
            <pc:docMk/>
            <pc:sldMasterMk cId="863222570" sldId="2147483681"/>
            <pc:sldLayoutMk cId="1189412574" sldId="2147483688"/>
          </pc:sldLayoutMkLst>
          <pc:spChg chg="mod">
            <ac:chgData name="Eldert Grootenboer" userId="3fe8758b2c2b58d2" providerId="LiveId" clId="{45897FA1-1A19-41AC-9DAF-64F6ACC83477}" dt="2020-06-03T09:50:04.871" v="538"/>
            <ac:spMkLst>
              <pc:docMk/>
              <pc:sldMasterMk cId="863222570" sldId="2147483681"/>
              <pc:sldLayoutMk cId="1189412574" sldId="2147483688"/>
              <ac:spMk id="4" creationId="{00000000-0000-0000-0000-000000000000}"/>
            </ac:spMkLst>
          </pc:spChg>
        </pc:sldLayoutChg>
        <pc:sldLayoutChg chg="addSp modSp mod setBg">
          <pc:chgData name="Eldert Grootenboer" userId="3fe8758b2c2b58d2" providerId="LiveId" clId="{45897FA1-1A19-41AC-9DAF-64F6ACC83477}" dt="2020-06-03T09:40:29.627" v="477"/>
          <pc:sldLayoutMkLst>
            <pc:docMk/>
            <pc:sldMasterMk cId="863222570" sldId="2147483681"/>
            <pc:sldLayoutMk cId="463439977" sldId="2147483705"/>
          </pc:sldLayoutMkLst>
          <pc:spChg chg="mod">
            <ac:chgData name="Eldert Grootenboer" userId="3fe8758b2c2b58d2" providerId="LiveId" clId="{45897FA1-1A19-41AC-9DAF-64F6ACC83477}" dt="2020-06-03T09:39:48.994" v="473" actId="122"/>
            <ac:spMkLst>
              <pc:docMk/>
              <pc:sldMasterMk cId="863222570" sldId="2147483681"/>
              <pc:sldLayoutMk cId="463439977" sldId="2147483705"/>
              <ac:spMk id="2" creationId="{00000000-0000-0000-0000-000000000000}"/>
            </ac:spMkLst>
          </pc:spChg>
          <pc:spChg chg="mod">
            <ac:chgData name="Eldert Grootenboer" userId="3fe8758b2c2b58d2" providerId="LiveId" clId="{45897FA1-1A19-41AC-9DAF-64F6ACC83477}" dt="2020-06-03T09:27:04.709" v="380" actId="207"/>
            <ac:spMkLst>
              <pc:docMk/>
              <pc:sldMasterMk cId="863222570" sldId="2147483681"/>
              <pc:sldLayoutMk cId="463439977" sldId="2147483705"/>
              <ac:spMk id="3" creationId="{00000000-0000-0000-0000-000000000000}"/>
            </ac:spMkLst>
          </pc:spChg>
          <pc:spChg chg="add mod">
            <ac:chgData name="Eldert Grootenboer" userId="3fe8758b2c2b58d2" providerId="LiveId" clId="{45897FA1-1A19-41AC-9DAF-64F6ACC83477}" dt="2020-06-03T09:38:35.698" v="466" actId="12"/>
            <ac:spMkLst>
              <pc:docMk/>
              <pc:sldMasterMk cId="863222570" sldId="2147483681"/>
              <pc:sldLayoutMk cId="463439977" sldId="2147483705"/>
              <ac:spMk id="4" creationId="{178B6BFF-CA12-4F40-9338-171B2B283BBF}"/>
            </ac:spMkLst>
          </pc:spChg>
        </pc:sldLayoutChg>
        <pc:sldLayoutChg chg="modSp mod">
          <pc:chgData name="Eldert Grootenboer" userId="3fe8758b2c2b58d2" providerId="LiveId" clId="{45897FA1-1A19-41AC-9DAF-64F6ACC83477}" dt="2020-06-03T09:44:54.404" v="511" actId="14100"/>
          <pc:sldLayoutMkLst>
            <pc:docMk/>
            <pc:sldMasterMk cId="863222570" sldId="2147483681"/>
            <pc:sldLayoutMk cId="1019460712" sldId="2147483761"/>
          </pc:sldLayoutMkLst>
          <pc:spChg chg="mod">
            <ac:chgData name="Eldert Grootenboer" userId="3fe8758b2c2b58d2" providerId="LiveId" clId="{45897FA1-1A19-41AC-9DAF-64F6ACC83477}" dt="2020-06-03T09:44:54.404" v="511" actId="14100"/>
            <ac:spMkLst>
              <pc:docMk/>
              <pc:sldMasterMk cId="863222570" sldId="2147483681"/>
              <pc:sldLayoutMk cId="1019460712" sldId="2147483761"/>
              <ac:spMk id="2" creationId="{00000000-0000-0000-0000-000000000000}"/>
            </ac:spMkLst>
          </pc:spChg>
          <pc:spChg chg="mod">
            <ac:chgData name="Eldert Grootenboer" userId="3fe8758b2c2b58d2" providerId="LiveId" clId="{45897FA1-1A19-41AC-9DAF-64F6ACC83477}" dt="2020-06-03T09:44:49.557" v="510" actId="1076"/>
            <ac:spMkLst>
              <pc:docMk/>
              <pc:sldMasterMk cId="863222570" sldId="2147483681"/>
              <pc:sldLayoutMk cId="1019460712" sldId="2147483761"/>
              <ac:spMk id="3" creationId="{00000000-0000-0000-0000-000000000000}"/>
            </ac:spMkLst>
          </pc:spChg>
        </pc:sldLayoutChg>
      </pc:sldMasterChg>
      <pc:sldMasterChg chg="del delSldLayout">
        <pc:chgData name="Eldert Grootenboer" userId="3fe8758b2c2b58d2" providerId="LiveId" clId="{45897FA1-1A19-41AC-9DAF-64F6ACC83477}" dt="2020-06-03T09:18:23.270" v="259" actId="2696"/>
        <pc:sldMasterMkLst>
          <pc:docMk/>
          <pc:sldMasterMk cId="3704888918" sldId="2147483712"/>
        </pc:sldMasterMkLst>
        <pc:sldLayoutChg chg="del">
          <pc:chgData name="Eldert Grootenboer" userId="3fe8758b2c2b58d2" providerId="LiveId" clId="{45897FA1-1A19-41AC-9DAF-64F6ACC83477}" dt="2020-06-03T09:18:23.133" v="236" actId="2696"/>
          <pc:sldLayoutMkLst>
            <pc:docMk/>
            <pc:sldMasterMk cId="3704888918" sldId="2147483712"/>
            <pc:sldLayoutMk cId="2739506951" sldId="2147483713"/>
          </pc:sldLayoutMkLst>
        </pc:sldLayoutChg>
        <pc:sldLayoutChg chg="del">
          <pc:chgData name="Eldert Grootenboer" userId="3fe8758b2c2b58d2" providerId="LiveId" clId="{45897FA1-1A19-41AC-9DAF-64F6ACC83477}" dt="2020-06-03T09:18:23.137" v="237" actId="2696"/>
          <pc:sldLayoutMkLst>
            <pc:docMk/>
            <pc:sldMasterMk cId="3704888918" sldId="2147483712"/>
            <pc:sldLayoutMk cId="3498464605" sldId="2147483714"/>
          </pc:sldLayoutMkLst>
        </pc:sldLayoutChg>
        <pc:sldLayoutChg chg="del">
          <pc:chgData name="Eldert Grootenboer" userId="3fe8758b2c2b58d2" providerId="LiveId" clId="{45897FA1-1A19-41AC-9DAF-64F6ACC83477}" dt="2020-06-03T09:18:23.140" v="238" actId="2696"/>
          <pc:sldLayoutMkLst>
            <pc:docMk/>
            <pc:sldMasterMk cId="3704888918" sldId="2147483712"/>
            <pc:sldLayoutMk cId="3479329612" sldId="2147483715"/>
          </pc:sldLayoutMkLst>
        </pc:sldLayoutChg>
        <pc:sldLayoutChg chg="del">
          <pc:chgData name="Eldert Grootenboer" userId="3fe8758b2c2b58d2" providerId="LiveId" clId="{45897FA1-1A19-41AC-9DAF-64F6ACC83477}" dt="2020-06-03T09:18:23.146" v="239" actId="2696"/>
          <pc:sldLayoutMkLst>
            <pc:docMk/>
            <pc:sldMasterMk cId="3704888918" sldId="2147483712"/>
            <pc:sldLayoutMk cId="1371758207" sldId="2147483716"/>
          </pc:sldLayoutMkLst>
        </pc:sldLayoutChg>
        <pc:sldLayoutChg chg="del">
          <pc:chgData name="Eldert Grootenboer" userId="3fe8758b2c2b58d2" providerId="LiveId" clId="{45897FA1-1A19-41AC-9DAF-64F6ACC83477}" dt="2020-06-03T09:18:23.150" v="240" actId="2696"/>
          <pc:sldLayoutMkLst>
            <pc:docMk/>
            <pc:sldMasterMk cId="3704888918" sldId="2147483712"/>
            <pc:sldLayoutMk cId="2798048173" sldId="2147483717"/>
          </pc:sldLayoutMkLst>
        </pc:sldLayoutChg>
        <pc:sldLayoutChg chg="del">
          <pc:chgData name="Eldert Grootenboer" userId="3fe8758b2c2b58d2" providerId="LiveId" clId="{45897FA1-1A19-41AC-9DAF-64F6ACC83477}" dt="2020-06-03T09:18:23.153" v="241" actId="2696"/>
          <pc:sldLayoutMkLst>
            <pc:docMk/>
            <pc:sldMasterMk cId="3704888918" sldId="2147483712"/>
            <pc:sldLayoutMk cId="1766293025" sldId="2147483718"/>
          </pc:sldLayoutMkLst>
        </pc:sldLayoutChg>
        <pc:sldLayoutChg chg="del">
          <pc:chgData name="Eldert Grootenboer" userId="3fe8758b2c2b58d2" providerId="LiveId" clId="{45897FA1-1A19-41AC-9DAF-64F6ACC83477}" dt="2020-06-03T09:18:23.158" v="242" actId="2696"/>
          <pc:sldLayoutMkLst>
            <pc:docMk/>
            <pc:sldMasterMk cId="3704888918" sldId="2147483712"/>
            <pc:sldLayoutMk cId="4107163247" sldId="2147483719"/>
          </pc:sldLayoutMkLst>
        </pc:sldLayoutChg>
        <pc:sldLayoutChg chg="del">
          <pc:chgData name="Eldert Grootenboer" userId="3fe8758b2c2b58d2" providerId="LiveId" clId="{45897FA1-1A19-41AC-9DAF-64F6ACC83477}" dt="2020-06-03T09:18:23.167" v="243" actId="2696"/>
          <pc:sldLayoutMkLst>
            <pc:docMk/>
            <pc:sldMasterMk cId="3704888918" sldId="2147483712"/>
            <pc:sldLayoutMk cId="2550749618" sldId="2147483720"/>
          </pc:sldLayoutMkLst>
        </pc:sldLayoutChg>
        <pc:sldLayoutChg chg="del">
          <pc:chgData name="Eldert Grootenboer" userId="3fe8758b2c2b58d2" providerId="LiveId" clId="{45897FA1-1A19-41AC-9DAF-64F6ACC83477}" dt="2020-06-03T09:18:23.171" v="244" actId="2696"/>
          <pc:sldLayoutMkLst>
            <pc:docMk/>
            <pc:sldMasterMk cId="3704888918" sldId="2147483712"/>
            <pc:sldLayoutMk cId="3919095097" sldId="2147483721"/>
          </pc:sldLayoutMkLst>
        </pc:sldLayoutChg>
        <pc:sldLayoutChg chg="del">
          <pc:chgData name="Eldert Grootenboer" userId="3fe8758b2c2b58d2" providerId="LiveId" clId="{45897FA1-1A19-41AC-9DAF-64F6ACC83477}" dt="2020-06-03T09:18:23.182" v="245" actId="2696"/>
          <pc:sldLayoutMkLst>
            <pc:docMk/>
            <pc:sldMasterMk cId="3704888918" sldId="2147483712"/>
            <pc:sldLayoutMk cId="2267408379" sldId="2147483722"/>
          </pc:sldLayoutMkLst>
        </pc:sldLayoutChg>
        <pc:sldLayoutChg chg="del">
          <pc:chgData name="Eldert Grootenboer" userId="3fe8758b2c2b58d2" providerId="LiveId" clId="{45897FA1-1A19-41AC-9DAF-64F6ACC83477}" dt="2020-06-03T09:18:23.187" v="246" actId="2696"/>
          <pc:sldLayoutMkLst>
            <pc:docMk/>
            <pc:sldMasterMk cId="3704888918" sldId="2147483712"/>
            <pc:sldLayoutMk cId="2903922418" sldId="2147483723"/>
          </pc:sldLayoutMkLst>
        </pc:sldLayoutChg>
        <pc:sldLayoutChg chg="del">
          <pc:chgData name="Eldert Grootenboer" userId="3fe8758b2c2b58d2" providerId="LiveId" clId="{45897FA1-1A19-41AC-9DAF-64F6ACC83477}" dt="2020-06-03T09:18:23.193" v="247" actId="2696"/>
          <pc:sldLayoutMkLst>
            <pc:docMk/>
            <pc:sldMasterMk cId="3704888918" sldId="2147483712"/>
            <pc:sldLayoutMk cId="2376711519" sldId="2147483724"/>
          </pc:sldLayoutMkLst>
        </pc:sldLayoutChg>
        <pc:sldLayoutChg chg="del">
          <pc:chgData name="Eldert Grootenboer" userId="3fe8758b2c2b58d2" providerId="LiveId" clId="{45897FA1-1A19-41AC-9DAF-64F6ACC83477}" dt="2020-06-03T09:18:23.199" v="248" actId="2696"/>
          <pc:sldLayoutMkLst>
            <pc:docMk/>
            <pc:sldMasterMk cId="3704888918" sldId="2147483712"/>
            <pc:sldLayoutMk cId="4029791502" sldId="2147483725"/>
          </pc:sldLayoutMkLst>
        </pc:sldLayoutChg>
        <pc:sldLayoutChg chg="del">
          <pc:chgData name="Eldert Grootenboer" userId="3fe8758b2c2b58d2" providerId="LiveId" clId="{45897FA1-1A19-41AC-9DAF-64F6ACC83477}" dt="2020-06-03T09:18:23.202" v="249" actId="2696"/>
          <pc:sldLayoutMkLst>
            <pc:docMk/>
            <pc:sldMasterMk cId="3704888918" sldId="2147483712"/>
            <pc:sldLayoutMk cId="546338195" sldId="2147483726"/>
          </pc:sldLayoutMkLst>
        </pc:sldLayoutChg>
        <pc:sldLayoutChg chg="del">
          <pc:chgData name="Eldert Grootenboer" userId="3fe8758b2c2b58d2" providerId="LiveId" clId="{45897FA1-1A19-41AC-9DAF-64F6ACC83477}" dt="2020-06-03T09:18:23.205" v="250" actId="2696"/>
          <pc:sldLayoutMkLst>
            <pc:docMk/>
            <pc:sldMasterMk cId="3704888918" sldId="2147483712"/>
            <pc:sldLayoutMk cId="2110207215" sldId="2147483727"/>
          </pc:sldLayoutMkLst>
        </pc:sldLayoutChg>
        <pc:sldLayoutChg chg="del">
          <pc:chgData name="Eldert Grootenboer" userId="3fe8758b2c2b58d2" providerId="LiveId" clId="{45897FA1-1A19-41AC-9DAF-64F6ACC83477}" dt="2020-06-03T09:18:23.213" v="251" actId="2696"/>
          <pc:sldLayoutMkLst>
            <pc:docMk/>
            <pc:sldMasterMk cId="3704888918" sldId="2147483712"/>
            <pc:sldLayoutMk cId="2620448756" sldId="2147483728"/>
          </pc:sldLayoutMkLst>
        </pc:sldLayoutChg>
        <pc:sldLayoutChg chg="del">
          <pc:chgData name="Eldert Grootenboer" userId="3fe8758b2c2b58d2" providerId="LiveId" clId="{45897FA1-1A19-41AC-9DAF-64F6ACC83477}" dt="2020-06-03T09:18:23.217" v="252" actId="2696"/>
          <pc:sldLayoutMkLst>
            <pc:docMk/>
            <pc:sldMasterMk cId="3704888918" sldId="2147483712"/>
            <pc:sldLayoutMk cId="2159481626" sldId="2147483729"/>
          </pc:sldLayoutMkLst>
        </pc:sldLayoutChg>
        <pc:sldLayoutChg chg="del">
          <pc:chgData name="Eldert Grootenboer" userId="3fe8758b2c2b58d2" providerId="LiveId" clId="{45897FA1-1A19-41AC-9DAF-64F6ACC83477}" dt="2020-06-03T09:18:23.221" v="253" actId="2696"/>
          <pc:sldLayoutMkLst>
            <pc:docMk/>
            <pc:sldMasterMk cId="3704888918" sldId="2147483712"/>
            <pc:sldLayoutMk cId="2783198267" sldId="2147483730"/>
          </pc:sldLayoutMkLst>
        </pc:sldLayoutChg>
        <pc:sldLayoutChg chg="del">
          <pc:chgData name="Eldert Grootenboer" userId="3fe8758b2c2b58d2" providerId="LiveId" clId="{45897FA1-1A19-41AC-9DAF-64F6ACC83477}" dt="2020-06-03T09:18:23.231" v="254" actId="2696"/>
          <pc:sldLayoutMkLst>
            <pc:docMk/>
            <pc:sldMasterMk cId="3704888918" sldId="2147483712"/>
            <pc:sldLayoutMk cId="293268800" sldId="2147483731"/>
          </pc:sldLayoutMkLst>
        </pc:sldLayoutChg>
        <pc:sldLayoutChg chg="del">
          <pc:chgData name="Eldert Grootenboer" userId="3fe8758b2c2b58d2" providerId="LiveId" clId="{45897FA1-1A19-41AC-9DAF-64F6ACC83477}" dt="2020-06-03T09:18:23.235" v="255" actId="2696"/>
          <pc:sldLayoutMkLst>
            <pc:docMk/>
            <pc:sldMasterMk cId="3704888918" sldId="2147483712"/>
            <pc:sldLayoutMk cId="3375621816" sldId="2147483732"/>
          </pc:sldLayoutMkLst>
        </pc:sldLayoutChg>
        <pc:sldLayoutChg chg="del">
          <pc:chgData name="Eldert Grootenboer" userId="3fe8758b2c2b58d2" providerId="LiveId" clId="{45897FA1-1A19-41AC-9DAF-64F6ACC83477}" dt="2020-06-03T09:18:23.239" v="256" actId="2696"/>
          <pc:sldLayoutMkLst>
            <pc:docMk/>
            <pc:sldMasterMk cId="3704888918" sldId="2147483712"/>
            <pc:sldLayoutMk cId="2207629804" sldId="2147483733"/>
          </pc:sldLayoutMkLst>
        </pc:sldLayoutChg>
        <pc:sldLayoutChg chg="del">
          <pc:chgData name="Eldert Grootenboer" userId="3fe8758b2c2b58d2" providerId="LiveId" clId="{45897FA1-1A19-41AC-9DAF-64F6ACC83477}" dt="2020-06-03T09:18:23.247" v="257" actId="2696"/>
          <pc:sldLayoutMkLst>
            <pc:docMk/>
            <pc:sldMasterMk cId="3704888918" sldId="2147483712"/>
            <pc:sldLayoutMk cId="336011784" sldId="2147483734"/>
          </pc:sldLayoutMkLst>
        </pc:sldLayoutChg>
        <pc:sldLayoutChg chg="del">
          <pc:chgData name="Eldert Grootenboer" userId="3fe8758b2c2b58d2" providerId="LiveId" clId="{45897FA1-1A19-41AC-9DAF-64F6ACC83477}" dt="2020-06-03T09:18:23.262" v="258" actId="2696"/>
          <pc:sldLayoutMkLst>
            <pc:docMk/>
            <pc:sldMasterMk cId="3704888918" sldId="2147483712"/>
            <pc:sldLayoutMk cId="3835704291" sldId="2147483735"/>
          </pc:sldLayoutMkLst>
        </pc:sldLayoutChg>
      </pc:sldMasterChg>
      <pc:sldMasterChg chg="del delSldLayout">
        <pc:chgData name="Eldert Grootenboer" userId="3fe8758b2c2b58d2" providerId="LiveId" clId="{45897FA1-1A19-41AC-9DAF-64F6ACC83477}" dt="2020-06-03T09:18:26.554" v="284" actId="2696"/>
        <pc:sldMasterMkLst>
          <pc:docMk/>
          <pc:sldMasterMk cId="2159239298" sldId="2147483736"/>
        </pc:sldMasterMkLst>
        <pc:sldLayoutChg chg="del">
          <pc:chgData name="Eldert Grootenboer" userId="3fe8758b2c2b58d2" providerId="LiveId" clId="{45897FA1-1A19-41AC-9DAF-64F6ACC83477}" dt="2020-06-03T09:18:26.441" v="260" actId="2696"/>
          <pc:sldLayoutMkLst>
            <pc:docMk/>
            <pc:sldMasterMk cId="2159239298" sldId="2147483736"/>
            <pc:sldLayoutMk cId="1603488861" sldId="2147483737"/>
          </pc:sldLayoutMkLst>
        </pc:sldLayoutChg>
        <pc:sldLayoutChg chg="del">
          <pc:chgData name="Eldert Grootenboer" userId="3fe8758b2c2b58d2" providerId="LiveId" clId="{45897FA1-1A19-41AC-9DAF-64F6ACC83477}" dt="2020-06-03T09:18:26.444" v="261" actId="2696"/>
          <pc:sldLayoutMkLst>
            <pc:docMk/>
            <pc:sldMasterMk cId="2159239298" sldId="2147483736"/>
            <pc:sldLayoutMk cId="1188566781" sldId="2147483738"/>
          </pc:sldLayoutMkLst>
        </pc:sldLayoutChg>
        <pc:sldLayoutChg chg="del">
          <pc:chgData name="Eldert Grootenboer" userId="3fe8758b2c2b58d2" providerId="LiveId" clId="{45897FA1-1A19-41AC-9DAF-64F6ACC83477}" dt="2020-06-03T09:18:26.448" v="262" actId="2696"/>
          <pc:sldLayoutMkLst>
            <pc:docMk/>
            <pc:sldMasterMk cId="2159239298" sldId="2147483736"/>
            <pc:sldLayoutMk cId="2029513412" sldId="2147483739"/>
          </pc:sldLayoutMkLst>
        </pc:sldLayoutChg>
        <pc:sldLayoutChg chg="del">
          <pc:chgData name="Eldert Grootenboer" userId="3fe8758b2c2b58d2" providerId="LiveId" clId="{45897FA1-1A19-41AC-9DAF-64F6ACC83477}" dt="2020-06-03T09:18:26.451" v="263" actId="2696"/>
          <pc:sldLayoutMkLst>
            <pc:docMk/>
            <pc:sldMasterMk cId="2159239298" sldId="2147483736"/>
            <pc:sldLayoutMk cId="404393337" sldId="2147483740"/>
          </pc:sldLayoutMkLst>
        </pc:sldLayoutChg>
        <pc:sldLayoutChg chg="del">
          <pc:chgData name="Eldert Grootenboer" userId="3fe8758b2c2b58d2" providerId="LiveId" clId="{45897FA1-1A19-41AC-9DAF-64F6ACC83477}" dt="2020-06-03T09:18:26.456" v="264" actId="2696"/>
          <pc:sldLayoutMkLst>
            <pc:docMk/>
            <pc:sldMasterMk cId="2159239298" sldId="2147483736"/>
            <pc:sldLayoutMk cId="3522071235" sldId="2147483741"/>
          </pc:sldLayoutMkLst>
        </pc:sldLayoutChg>
        <pc:sldLayoutChg chg="del">
          <pc:chgData name="Eldert Grootenboer" userId="3fe8758b2c2b58d2" providerId="LiveId" clId="{45897FA1-1A19-41AC-9DAF-64F6ACC83477}" dt="2020-06-03T09:18:26.458" v="265" actId="2696"/>
          <pc:sldLayoutMkLst>
            <pc:docMk/>
            <pc:sldMasterMk cId="2159239298" sldId="2147483736"/>
            <pc:sldLayoutMk cId="814402558" sldId="2147483742"/>
          </pc:sldLayoutMkLst>
        </pc:sldLayoutChg>
        <pc:sldLayoutChg chg="del">
          <pc:chgData name="Eldert Grootenboer" userId="3fe8758b2c2b58d2" providerId="LiveId" clId="{45897FA1-1A19-41AC-9DAF-64F6ACC83477}" dt="2020-06-03T09:18:26.462" v="266" actId="2696"/>
          <pc:sldLayoutMkLst>
            <pc:docMk/>
            <pc:sldMasterMk cId="2159239298" sldId="2147483736"/>
            <pc:sldLayoutMk cId="1257895135" sldId="2147483743"/>
          </pc:sldLayoutMkLst>
        </pc:sldLayoutChg>
        <pc:sldLayoutChg chg="del">
          <pc:chgData name="Eldert Grootenboer" userId="3fe8758b2c2b58d2" providerId="LiveId" clId="{45897FA1-1A19-41AC-9DAF-64F6ACC83477}" dt="2020-06-03T09:18:26.468" v="267" actId="2696"/>
          <pc:sldLayoutMkLst>
            <pc:docMk/>
            <pc:sldMasterMk cId="2159239298" sldId="2147483736"/>
            <pc:sldLayoutMk cId="2190827888" sldId="2147483744"/>
          </pc:sldLayoutMkLst>
        </pc:sldLayoutChg>
        <pc:sldLayoutChg chg="del">
          <pc:chgData name="Eldert Grootenboer" userId="3fe8758b2c2b58d2" providerId="LiveId" clId="{45897FA1-1A19-41AC-9DAF-64F6ACC83477}" dt="2020-06-03T09:18:26.473" v="268" actId="2696"/>
          <pc:sldLayoutMkLst>
            <pc:docMk/>
            <pc:sldMasterMk cId="2159239298" sldId="2147483736"/>
            <pc:sldLayoutMk cId="3151487132" sldId="2147483745"/>
          </pc:sldLayoutMkLst>
        </pc:sldLayoutChg>
        <pc:sldLayoutChg chg="del">
          <pc:chgData name="Eldert Grootenboer" userId="3fe8758b2c2b58d2" providerId="LiveId" clId="{45897FA1-1A19-41AC-9DAF-64F6ACC83477}" dt="2020-06-03T09:18:26.477" v="269" actId="2696"/>
          <pc:sldLayoutMkLst>
            <pc:docMk/>
            <pc:sldMasterMk cId="2159239298" sldId="2147483736"/>
            <pc:sldLayoutMk cId="4002530693" sldId="2147483746"/>
          </pc:sldLayoutMkLst>
        </pc:sldLayoutChg>
        <pc:sldLayoutChg chg="del">
          <pc:chgData name="Eldert Grootenboer" userId="3fe8758b2c2b58d2" providerId="LiveId" clId="{45897FA1-1A19-41AC-9DAF-64F6ACC83477}" dt="2020-06-03T09:18:26.487" v="270" actId="2696"/>
          <pc:sldLayoutMkLst>
            <pc:docMk/>
            <pc:sldMasterMk cId="2159239298" sldId="2147483736"/>
            <pc:sldLayoutMk cId="3136084250" sldId="2147483747"/>
          </pc:sldLayoutMkLst>
        </pc:sldLayoutChg>
        <pc:sldLayoutChg chg="del">
          <pc:chgData name="Eldert Grootenboer" userId="3fe8758b2c2b58d2" providerId="LiveId" clId="{45897FA1-1A19-41AC-9DAF-64F6ACC83477}" dt="2020-06-03T09:18:26.497" v="271" actId="2696"/>
          <pc:sldLayoutMkLst>
            <pc:docMk/>
            <pc:sldMasterMk cId="2159239298" sldId="2147483736"/>
            <pc:sldLayoutMk cId="1958126131" sldId="2147483748"/>
          </pc:sldLayoutMkLst>
        </pc:sldLayoutChg>
        <pc:sldLayoutChg chg="del">
          <pc:chgData name="Eldert Grootenboer" userId="3fe8758b2c2b58d2" providerId="LiveId" clId="{45897FA1-1A19-41AC-9DAF-64F6ACC83477}" dt="2020-06-03T09:18:26.503" v="272" actId="2696"/>
          <pc:sldLayoutMkLst>
            <pc:docMk/>
            <pc:sldMasterMk cId="2159239298" sldId="2147483736"/>
            <pc:sldLayoutMk cId="2811778523" sldId="2147483749"/>
          </pc:sldLayoutMkLst>
        </pc:sldLayoutChg>
        <pc:sldLayoutChg chg="del">
          <pc:chgData name="Eldert Grootenboer" userId="3fe8758b2c2b58d2" providerId="LiveId" clId="{45897FA1-1A19-41AC-9DAF-64F6ACC83477}" dt="2020-06-03T09:18:26.508" v="273" actId="2696"/>
          <pc:sldLayoutMkLst>
            <pc:docMk/>
            <pc:sldMasterMk cId="2159239298" sldId="2147483736"/>
            <pc:sldLayoutMk cId="378499365" sldId="2147483750"/>
          </pc:sldLayoutMkLst>
        </pc:sldLayoutChg>
        <pc:sldLayoutChg chg="del">
          <pc:chgData name="Eldert Grootenboer" userId="3fe8758b2c2b58d2" providerId="LiveId" clId="{45897FA1-1A19-41AC-9DAF-64F6ACC83477}" dt="2020-06-03T09:18:26.517" v="274" actId="2696"/>
          <pc:sldLayoutMkLst>
            <pc:docMk/>
            <pc:sldMasterMk cId="2159239298" sldId="2147483736"/>
            <pc:sldLayoutMk cId="2024985090" sldId="2147483751"/>
          </pc:sldLayoutMkLst>
        </pc:sldLayoutChg>
        <pc:sldLayoutChg chg="del">
          <pc:chgData name="Eldert Grootenboer" userId="3fe8758b2c2b58d2" providerId="LiveId" clId="{45897FA1-1A19-41AC-9DAF-64F6ACC83477}" dt="2020-06-03T09:18:26.520" v="275" actId="2696"/>
          <pc:sldLayoutMkLst>
            <pc:docMk/>
            <pc:sldMasterMk cId="2159239298" sldId="2147483736"/>
            <pc:sldLayoutMk cId="3709066111" sldId="2147483752"/>
          </pc:sldLayoutMkLst>
        </pc:sldLayoutChg>
        <pc:sldLayoutChg chg="del">
          <pc:chgData name="Eldert Grootenboer" userId="3fe8758b2c2b58d2" providerId="LiveId" clId="{45897FA1-1A19-41AC-9DAF-64F6ACC83477}" dt="2020-06-03T09:18:26.523" v="276" actId="2696"/>
          <pc:sldLayoutMkLst>
            <pc:docMk/>
            <pc:sldMasterMk cId="2159239298" sldId="2147483736"/>
            <pc:sldLayoutMk cId="3714083439" sldId="2147483753"/>
          </pc:sldLayoutMkLst>
        </pc:sldLayoutChg>
        <pc:sldLayoutChg chg="del">
          <pc:chgData name="Eldert Grootenboer" userId="3fe8758b2c2b58d2" providerId="LiveId" clId="{45897FA1-1A19-41AC-9DAF-64F6ACC83477}" dt="2020-06-03T09:18:26.527" v="277" actId="2696"/>
          <pc:sldLayoutMkLst>
            <pc:docMk/>
            <pc:sldMasterMk cId="2159239298" sldId="2147483736"/>
            <pc:sldLayoutMk cId="2996130404" sldId="2147483754"/>
          </pc:sldLayoutMkLst>
        </pc:sldLayoutChg>
        <pc:sldLayoutChg chg="del">
          <pc:chgData name="Eldert Grootenboer" userId="3fe8758b2c2b58d2" providerId="LiveId" clId="{45897FA1-1A19-41AC-9DAF-64F6ACC83477}" dt="2020-06-03T09:18:26.532" v="278" actId="2696"/>
          <pc:sldLayoutMkLst>
            <pc:docMk/>
            <pc:sldMasterMk cId="2159239298" sldId="2147483736"/>
            <pc:sldLayoutMk cId="2020066312" sldId="2147483755"/>
          </pc:sldLayoutMkLst>
        </pc:sldLayoutChg>
        <pc:sldLayoutChg chg="del">
          <pc:chgData name="Eldert Grootenboer" userId="3fe8758b2c2b58d2" providerId="LiveId" clId="{45897FA1-1A19-41AC-9DAF-64F6ACC83477}" dt="2020-06-03T09:18:26.535" v="279" actId="2696"/>
          <pc:sldLayoutMkLst>
            <pc:docMk/>
            <pc:sldMasterMk cId="2159239298" sldId="2147483736"/>
            <pc:sldLayoutMk cId="3097372944" sldId="2147483756"/>
          </pc:sldLayoutMkLst>
        </pc:sldLayoutChg>
        <pc:sldLayoutChg chg="del">
          <pc:chgData name="Eldert Grootenboer" userId="3fe8758b2c2b58d2" providerId="LiveId" clId="{45897FA1-1A19-41AC-9DAF-64F6ACC83477}" dt="2020-06-03T09:18:26.537" v="280" actId="2696"/>
          <pc:sldLayoutMkLst>
            <pc:docMk/>
            <pc:sldMasterMk cId="2159239298" sldId="2147483736"/>
            <pc:sldLayoutMk cId="590296414" sldId="2147483757"/>
          </pc:sldLayoutMkLst>
        </pc:sldLayoutChg>
        <pc:sldLayoutChg chg="del">
          <pc:chgData name="Eldert Grootenboer" userId="3fe8758b2c2b58d2" providerId="LiveId" clId="{45897FA1-1A19-41AC-9DAF-64F6ACC83477}" dt="2020-06-03T09:18:26.540" v="281" actId="2696"/>
          <pc:sldLayoutMkLst>
            <pc:docMk/>
            <pc:sldMasterMk cId="2159239298" sldId="2147483736"/>
            <pc:sldLayoutMk cId="1934815982" sldId="2147483758"/>
          </pc:sldLayoutMkLst>
        </pc:sldLayoutChg>
        <pc:sldLayoutChg chg="del">
          <pc:chgData name="Eldert Grootenboer" userId="3fe8758b2c2b58d2" providerId="LiveId" clId="{45897FA1-1A19-41AC-9DAF-64F6ACC83477}" dt="2020-06-03T09:18:26.542" v="282" actId="2696"/>
          <pc:sldLayoutMkLst>
            <pc:docMk/>
            <pc:sldMasterMk cId="2159239298" sldId="2147483736"/>
            <pc:sldLayoutMk cId="1870462652" sldId="2147483759"/>
          </pc:sldLayoutMkLst>
        </pc:sldLayoutChg>
        <pc:sldLayoutChg chg="del">
          <pc:chgData name="Eldert Grootenboer" userId="3fe8758b2c2b58d2" providerId="LiveId" clId="{45897FA1-1A19-41AC-9DAF-64F6ACC83477}" dt="2020-06-03T09:18:26.546" v="283" actId="2696"/>
          <pc:sldLayoutMkLst>
            <pc:docMk/>
            <pc:sldMasterMk cId="2159239298" sldId="2147483736"/>
            <pc:sldLayoutMk cId="3953294128" sldId="2147483760"/>
          </pc:sldLayoutMkLst>
        </pc:sldLayoutChg>
      </pc:sldMasterChg>
      <pc:sldMasterChg chg="del delSldLayout">
        <pc:chgData name="Eldert Grootenboer" userId="3fe8758b2c2b58d2" providerId="LiveId" clId="{45897FA1-1A19-41AC-9DAF-64F6ACC83477}" dt="2020-06-03T11:07:46.518" v="962" actId="2696"/>
        <pc:sldMasterMkLst>
          <pc:docMk/>
          <pc:sldMasterMk cId="2156319273" sldId="2147483762"/>
        </pc:sldMasterMkLst>
        <pc:sldLayoutChg chg="del">
          <pc:chgData name="Eldert Grootenboer" userId="3fe8758b2c2b58d2" providerId="LiveId" clId="{45897FA1-1A19-41AC-9DAF-64F6ACC83477}" dt="2020-06-03T11:07:41.909" v="940" actId="2696"/>
          <pc:sldLayoutMkLst>
            <pc:docMk/>
            <pc:sldMasterMk cId="2156319273" sldId="2147483762"/>
            <pc:sldLayoutMk cId="834535976" sldId="2147483763"/>
          </pc:sldLayoutMkLst>
        </pc:sldLayoutChg>
        <pc:sldLayoutChg chg="del">
          <pc:chgData name="Eldert Grootenboer" userId="3fe8758b2c2b58d2" providerId="LiveId" clId="{45897FA1-1A19-41AC-9DAF-64F6ACC83477}" dt="2020-06-03T11:07:41.922" v="941" actId="2696"/>
          <pc:sldLayoutMkLst>
            <pc:docMk/>
            <pc:sldMasterMk cId="2156319273" sldId="2147483762"/>
            <pc:sldLayoutMk cId="1189125630" sldId="2147483764"/>
          </pc:sldLayoutMkLst>
        </pc:sldLayoutChg>
        <pc:sldLayoutChg chg="del">
          <pc:chgData name="Eldert Grootenboer" userId="3fe8758b2c2b58d2" providerId="LiveId" clId="{45897FA1-1A19-41AC-9DAF-64F6ACC83477}" dt="2020-06-03T11:07:41.936" v="942" actId="2696"/>
          <pc:sldLayoutMkLst>
            <pc:docMk/>
            <pc:sldMasterMk cId="2156319273" sldId="2147483762"/>
            <pc:sldLayoutMk cId="1960973768" sldId="2147483765"/>
          </pc:sldLayoutMkLst>
        </pc:sldLayoutChg>
        <pc:sldLayoutChg chg="del">
          <pc:chgData name="Eldert Grootenboer" userId="3fe8758b2c2b58d2" providerId="LiveId" clId="{45897FA1-1A19-41AC-9DAF-64F6ACC83477}" dt="2020-06-03T11:07:41.944" v="943" actId="2696"/>
          <pc:sldLayoutMkLst>
            <pc:docMk/>
            <pc:sldMasterMk cId="2156319273" sldId="2147483762"/>
            <pc:sldLayoutMk cId="3595075044" sldId="2147483766"/>
          </pc:sldLayoutMkLst>
        </pc:sldLayoutChg>
        <pc:sldLayoutChg chg="del">
          <pc:chgData name="Eldert Grootenboer" userId="3fe8758b2c2b58d2" providerId="LiveId" clId="{45897FA1-1A19-41AC-9DAF-64F6ACC83477}" dt="2020-06-03T11:07:41.957" v="944" actId="2696"/>
          <pc:sldLayoutMkLst>
            <pc:docMk/>
            <pc:sldMasterMk cId="2156319273" sldId="2147483762"/>
            <pc:sldLayoutMk cId="2616567581" sldId="2147483767"/>
          </pc:sldLayoutMkLst>
        </pc:sldLayoutChg>
        <pc:sldLayoutChg chg="del">
          <pc:chgData name="Eldert Grootenboer" userId="3fe8758b2c2b58d2" providerId="LiveId" clId="{45897FA1-1A19-41AC-9DAF-64F6ACC83477}" dt="2020-06-03T11:07:41.970" v="945" actId="2696"/>
          <pc:sldLayoutMkLst>
            <pc:docMk/>
            <pc:sldMasterMk cId="2156319273" sldId="2147483762"/>
            <pc:sldLayoutMk cId="555699688" sldId="2147483768"/>
          </pc:sldLayoutMkLst>
        </pc:sldLayoutChg>
        <pc:sldLayoutChg chg="del">
          <pc:chgData name="Eldert Grootenboer" userId="3fe8758b2c2b58d2" providerId="LiveId" clId="{45897FA1-1A19-41AC-9DAF-64F6ACC83477}" dt="2020-06-03T11:07:41.980" v="946" actId="2696"/>
          <pc:sldLayoutMkLst>
            <pc:docMk/>
            <pc:sldMasterMk cId="2156319273" sldId="2147483762"/>
            <pc:sldLayoutMk cId="3702793352" sldId="2147483769"/>
          </pc:sldLayoutMkLst>
        </pc:sldLayoutChg>
        <pc:sldLayoutChg chg="del">
          <pc:chgData name="Eldert Grootenboer" userId="3fe8758b2c2b58d2" providerId="LiveId" clId="{45897FA1-1A19-41AC-9DAF-64F6ACC83477}" dt="2020-06-03T11:07:42.596" v="947" actId="2696"/>
          <pc:sldLayoutMkLst>
            <pc:docMk/>
            <pc:sldMasterMk cId="2156319273" sldId="2147483762"/>
            <pc:sldLayoutMk cId="3736410915" sldId="2147483770"/>
          </pc:sldLayoutMkLst>
        </pc:sldLayoutChg>
        <pc:sldLayoutChg chg="del">
          <pc:chgData name="Eldert Grootenboer" userId="3fe8758b2c2b58d2" providerId="LiveId" clId="{45897FA1-1A19-41AC-9DAF-64F6ACC83477}" dt="2020-06-03T11:07:42.606" v="948" actId="2696"/>
          <pc:sldLayoutMkLst>
            <pc:docMk/>
            <pc:sldMasterMk cId="2156319273" sldId="2147483762"/>
            <pc:sldLayoutMk cId="4270258460" sldId="2147483771"/>
          </pc:sldLayoutMkLst>
        </pc:sldLayoutChg>
        <pc:sldLayoutChg chg="del">
          <pc:chgData name="Eldert Grootenboer" userId="3fe8758b2c2b58d2" providerId="LiveId" clId="{45897FA1-1A19-41AC-9DAF-64F6ACC83477}" dt="2020-06-03T11:07:42.846" v="949" actId="2696"/>
          <pc:sldLayoutMkLst>
            <pc:docMk/>
            <pc:sldMasterMk cId="2156319273" sldId="2147483762"/>
            <pc:sldLayoutMk cId="2242176549" sldId="2147483772"/>
          </pc:sldLayoutMkLst>
        </pc:sldLayoutChg>
        <pc:sldLayoutChg chg="del">
          <pc:chgData name="Eldert Grootenboer" userId="3fe8758b2c2b58d2" providerId="LiveId" clId="{45897FA1-1A19-41AC-9DAF-64F6ACC83477}" dt="2020-06-03T11:07:43.296" v="950" actId="2696"/>
          <pc:sldLayoutMkLst>
            <pc:docMk/>
            <pc:sldMasterMk cId="2156319273" sldId="2147483762"/>
            <pc:sldLayoutMk cId="2457039313" sldId="2147483773"/>
          </pc:sldLayoutMkLst>
        </pc:sldLayoutChg>
        <pc:sldLayoutChg chg="del">
          <pc:chgData name="Eldert Grootenboer" userId="3fe8758b2c2b58d2" providerId="LiveId" clId="{45897FA1-1A19-41AC-9DAF-64F6ACC83477}" dt="2020-06-03T11:07:43.302" v="951" actId="2696"/>
          <pc:sldLayoutMkLst>
            <pc:docMk/>
            <pc:sldMasterMk cId="2156319273" sldId="2147483762"/>
            <pc:sldLayoutMk cId="2545591742" sldId="2147483774"/>
          </pc:sldLayoutMkLst>
        </pc:sldLayoutChg>
        <pc:sldLayoutChg chg="del">
          <pc:chgData name="Eldert Grootenboer" userId="3fe8758b2c2b58d2" providerId="LiveId" clId="{45897FA1-1A19-41AC-9DAF-64F6ACC83477}" dt="2020-06-03T11:07:43.887" v="952" actId="2696"/>
          <pc:sldLayoutMkLst>
            <pc:docMk/>
            <pc:sldMasterMk cId="2156319273" sldId="2147483762"/>
            <pc:sldLayoutMk cId="1031203309" sldId="2147483775"/>
          </pc:sldLayoutMkLst>
        </pc:sldLayoutChg>
        <pc:sldLayoutChg chg="del">
          <pc:chgData name="Eldert Grootenboer" userId="3fe8758b2c2b58d2" providerId="LiveId" clId="{45897FA1-1A19-41AC-9DAF-64F6ACC83477}" dt="2020-06-03T11:07:44.630" v="953" actId="2696"/>
          <pc:sldLayoutMkLst>
            <pc:docMk/>
            <pc:sldMasterMk cId="2156319273" sldId="2147483762"/>
            <pc:sldLayoutMk cId="1961066063" sldId="2147483776"/>
          </pc:sldLayoutMkLst>
        </pc:sldLayoutChg>
        <pc:sldLayoutChg chg="del">
          <pc:chgData name="Eldert Grootenboer" userId="3fe8758b2c2b58d2" providerId="LiveId" clId="{45897FA1-1A19-41AC-9DAF-64F6ACC83477}" dt="2020-06-03T11:07:44.643" v="954" actId="2696"/>
          <pc:sldLayoutMkLst>
            <pc:docMk/>
            <pc:sldMasterMk cId="2156319273" sldId="2147483762"/>
            <pc:sldLayoutMk cId="304853811" sldId="2147483777"/>
          </pc:sldLayoutMkLst>
        </pc:sldLayoutChg>
        <pc:sldLayoutChg chg="del">
          <pc:chgData name="Eldert Grootenboer" userId="3fe8758b2c2b58d2" providerId="LiveId" clId="{45897FA1-1A19-41AC-9DAF-64F6ACC83477}" dt="2020-06-03T11:07:45.243" v="955" actId="2696"/>
          <pc:sldLayoutMkLst>
            <pc:docMk/>
            <pc:sldMasterMk cId="2156319273" sldId="2147483762"/>
            <pc:sldLayoutMk cId="4156845423" sldId="2147483778"/>
          </pc:sldLayoutMkLst>
        </pc:sldLayoutChg>
        <pc:sldLayoutChg chg="del">
          <pc:chgData name="Eldert Grootenboer" userId="3fe8758b2c2b58d2" providerId="LiveId" clId="{45897FA1-1A19-41AC-9DAF-64F6ACC83477}" dt="2020-06-03T11:07:45.741" v="956" actId="2696"/>
          <pc:sldLayoutMkLst>
            <pc:docMk/>
            <pc:sldMasterMk cId="2156319273" sldId="2147483762"/>
            <pc:sldLayoutMk cId="156622082" sldId="2147483779"/>
          </pc:sldLayoutMkLst>
        </pc:sldLayoutChg>
        <pc:sldLayoutChg chg="del">
          <pc:chgData name="Eldert Grootenboer" userId="3fe8758b2c2b58d2" providerId="LiveId" clId="{45897FA1-1A19-41AC-9DAF-64F6ACC83477}" dt="2020-06-03T11:07:45.749" v="957" actId="2696"/>
          <pc:sldLayoutMkLst>
            <pc:docMk/>
            <pc:sldMasterMk cId="2156319273" sldId="2147483762"/>
            <pc:sldLayoutMk cId="639789557" sldId="2147483780"/>
          </pc:sldLayoutMkLst>
        </pc:sldLayoutChg>
        <pc:sldLayoutChg chg="del">
          <pc:chgData name="Eldert Grootenboer" userId="3fe8758b2c2b58d2" providerId="LiveId" clId="{45897FA1-1A19-41AC-9DAF-64F6ACC83477}" dt="2020-06-03T11:07:46.169" v="958" actId="2696"/>
          <pc:sldLayoutMkLst>
            <pc:docMk/>
            <pc:sldMasterMk cId="2156319273" sldId="2147483762"/>
            <pc:sldLayoutMk cId="92731020" sldId="2147483781"/>
          </pc:sldLayoutMkLst>
        </pc:sldLayoutChg>
        <pc:sldLayoutChg chg="del">
          <pc:chgData name="Eldert Grootenboer" userId="3fe8758b2c2b58d2" providerId="LiveId" clId="{45897FA1-1A19-41AC-9DAF-64F6ACC83477}" dt="2020-06-03T11:07:46.450" v="959" actId="2696"/>
          <pc:sldLayoutMkLst>
            <pc:docMk/>
            <pc:sldMasterMk cId="2156319273" sldId="2147483762"/>
            <pc:sldLayoutMk cId="3405513427" sldId="2147483782"/>
          </pc:sldLayoutMkLst>
        </pc:sldLayoutChg>
        <pc:sldLayoutChg chg="del">
          <pc:chgData name="Eldert Grootenboer" userId="3fe8758b2c2b58d2" providerId="LiveId" clId="{45897FA1-1A19-41AC-9DAF-64F6ACC83477}" dt="2020-06-03T11:07:46.459" v="960" actId="2696"/>
          <pc:sldLayoutMkLst>
            <pc:docMk/>
            <pc:sldMasterMk cId="2156319273" sldId="2147483762"/>
            <pc:sldLayoutMk cId="2239817430" sldId="2147483783"/>
          </pc:sldLayoutMkLst>
        </pc:sldLayoutChg>
        <pc:sldLayoutChg chg="del">
          <pc:chgData name="Eldert Grootenboer" userId="3fe8758b2c2b58d2" providerId="LiveId" clId="{45897FA1-1A19-41AC-9DAF-64F6ACC83477}" dt="2020-06-03T11:07:46.472" v="961" actId="2696"/>
          <pc:sldLayoutMkLst>
            <pc:docMk/>
            <pc:sldMasterMk cId="2156319273" sldId="2147483762"/>
            <pc:sldLayoutMk cId="870054635" sldId="2147483784"/>
          </pc:sldLayoutMkLst>
        </pc:sldLayoutChg>
      </pc:sldMasterChg>
    </pc:docChg>
  </pc:docChgLst>
  <pc:docChgLst>
    <pc:chgData name="Eldert Grootenboer" userId="3fe8758b2c2b58d2" providerId="LiveId" clId="{E1D87478-7456-4199-AF00-02D70A3BE3CF}"/>
    <pc:docChg chg="addSld modSld modSection">
      <pc:chgData name="Eldert Grootenboer" userId="3fe8758b2c2b58d2" providerId="LiveId" clId="{E1D87478-7456-4199-AF00-02D70A3BE3CF}" dt="2020-09-25T15:21:08.453" v="23" actId="729"/>
      <pc:docMkLst>
        <pc:docMk/>
      </pc:docMkLst>
      <pc:sldChg chg="addSp modSp new mod modShow">
        <pc:chgData name="Eldert Grootenboer" userId="3fe8758b2c2b58d2" providerId="LiveId" clId="{E1D87478-7456-4199-AF00-02D70A3BE3CF}" dt="2020-09-25T15:21:08.453" v="23" actId="729"/>
        <pc:sldMkLst>
          <pc:docMk/>
          <pc:sldMk cId="916303632" sldId="2009"/>
        </pc:sldMkLst>
        <pc:spChg chg="mod">
          <ac:chgData name="Eldert Grootenboer" userId="3fe8758b2c2b58d2" providerId="LiveId" clId="{E1D87478-7456-4199-AF00-02D70A3BE3CF}" dt="2020-09-25T15:21:00.139" v="21" actId="20577"/>
          <ac:spMkLst>
            <pc:docMk/>
            <pc:sldMk cId="916303632" sldId="2009"/>
            <ac:spMk id="2" creationId="{25C5A097-FE0F-4150-B0E8-2FD4AC0DA883}"/>
          </ac:spMkLst>
        </pc:spChg>
        <pc:picChg chg="add">
          <ac:chgData name="Eldert Grootenboer" userId="3fe8758b2c2b58d2" providerId="LiveId" clId="{E1D87478-7456-4199-AF00-02D70A3BE3CF}" dt="2020-09-25T15:21:01.753" v="22" actId="22"/>
          <ac:picMkLst>
            <pc:docMk/>
            <pc:sldMk cId="916303632" sldId="2009"/>
            <ac:picMk id="4" creationId="{20B75333-61BD-43A8-8CF6-1D3BE2179574}"/>
          </ac:picMkLst>
        </pc:picChg>
      </pc:sldChg>
    </pc:docChg>
  </pc:docChgLst>
  <pc:docChgLst>
    <pc:chgData name="Eldert Grootenboer" userId="3fe8758b2c2b58d2" providerId="LiveId" clId="{26CF116D-573A-4386-AFCD-E7734124AA3C}"/>
    <pc:docChg chg="modSld">
      <pc:chgData name="Eldert Grootenboer" userId="3fe8758b2c2b58d2" providerId="LiveId" clId="{26CF116D-573A-4386-AFCD-E7734124AA3C}" dt="2020-08-10T08:47:45.681" v="0" actId="729"/>
      <pc:docMkLst>
        <pc:docMk/>
      </pc:docMkLst>
      <pc:sldChg chg="mod modShow">
        <pc:chgData name="Eldert Grootenboer" userId="3fe8758b2c2b58d2" providerId="LiveId" clId="{26CF116D-573A-4386-AFCD-E7734124AA3C}" dt="2020-08-10T08:47:45.681" v="0" actId="729"/>
        <pc:sldMkLst>
          <pc:docMk/>
          <pc:sldMk cId="1948908908" sldId="1544"/>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0088D0"/>
              </a:solidFill>
              <a:ln w="19050">
                <a:solidFill>
                  <a:schemeClr val="lt1"/>
                </a:solidFill>
              </a:ln>
              <a:effectLst/>
            </c:spPr>
            <c:extLst>
              <c:ext xmlns:c16="http://schemas.microsoft.com/office/drawing/2014/chart" uri="{C3380CC4-5D6E-409C-BE32-E72D297353CC}">
                <c16:uniqueId val="{00000001-F626-468A-BB23-F841013D1327}"/>
              </c:ext>
            </c:extLst>
          </c:dPt>
          <c:dPt>
            <c:idx val="1"/>
            <c:bubble3D val="0"/>
            <c:spPr>
              <a:solidFill>
                <a:srgbClr val="00BCF3"/>
              </a:solidFill>
              <a:ln w="19050">
                <a:solidFill>
                  <a:schemeClr val="lt1"/>
                </a:solidFill>
              </a:ln>
              <a:effectLst/>
            </c:spPr>
            <c:extLst>
              <c:ext xmlns:c16="http://schemas.microsoft.com/office/drawing/2014/chart" uri="{C3380CC4-5D6E-409C-BE32-E72D297353CC}">
                <c16:uniqueId val="{00000003-F626-468A-BB23-F841013D1327}"/>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626-468A-BB23-F841013D1327}"/>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626-468A-BB23-F841013D1327}"/>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8-F626-468A-BB23-F841013D1327}"/>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0088D0"/>
              </a:solidFill>
              <a:ln w="19050">
                <a:solidFill>
                  <a:schemeClr val="lt1"/>
                </a:solidFill>
              </a:ln>
              <a:effectLst/>
            </c:spPr>
            <c:extLst>
              <c:ext xmlns:c16="http://schemas.microsoft.com/office/drawing/2014/chart" uri="{C3380CC4-5D6E-409C-BE32-E72D297353CC}">
                <c16:uniqueId val="{00000001-57D2-4166-A462-80259EB4D630}"/>
              </c:ext>
            </c:extLst>
          </c:dPt>
          <c:dPt>
            <c:idx val="1"/>
            <c:bubble3D val="0"/>
            <c:spPr>
              <a:solidFill>
                <a:srgbClr val="00BCF3"/>
              </a:solidFill>
              <a:ln w="19050">
                <a:solidFill>
                  <a:schemeClr val="lt1"/>
                </a:solidFill>
              </a:ln>
              <a:effectLst/>
            </c:spPr>
            <c:extLst>
              <c:ext xmlns:c16="http://schemas.microsoft.com/office/drawing/2014/chart" uri="{C3380CC4-5D6E-409C-BE32-E72D297353CC}">
                <c16:uniqueId val="{00000003-57D2-4166-A462-80259EB4D63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57D2-4166-A462-80259EB4D63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7D2-4166-A462-80259EB4D630}"/>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8-57D2-4166-A462-80259EB4D630}"/>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0088D0"/>
              </a:solidFill>
              <a:ln w="19050">
                <a:solidFill>
                  <a:schemeClr val="lt1"/>
                </a:solidFill>
              </a:ln>
              <a:effectLst/>
            </c:spPr>
            <c:extLst>
              <c:ext xmlns:c16="http://schemas.microsoft.com/office/drawing/2014/chart" uri="{C3380CC4-5D6E-409C-BE32-E72D297353CC}">
                <c16:uniqueId val="{00000001-04A8-4DEB-87A4-13B013CCA2E1}"/>
              </c:ext>
            </c:extLst>
          </c:dPt>
          <c:dPt>
            <c:idx val="1"/>
            <c:bubble3D val="0"/>
            <c:spPr>
              <a:solidFill>
                <a:srgbClr val="00BCF3"/>
              </a:solidFill>
              <a:ln w="19050">
                <a:solidFill>
                  <a:schemeClr val="lt1"/>
                </a:solidFill>
              </a:ln>
              <a:effectLst/>
            </c:spPr>
            <c:extLst>
              <c:ext xmlns:c16="http://schemas.microsoft.com/office/drawing/2014/chart" uri="{C3380CC4-5D6E-409C-BE32-E72D297353CC}">
                <c16:uniqueId val="{00000003-04A8-4DEB-87A4-13B013CCA2E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04A8-4DEB-87A4-13B013CCA2E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4A8-4DEB-87A4-13B013CCA2E1}"/>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8-04A8-4DEB-87A4-13B013CCA2E1}"/>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0088D0"/>
              </a:solidFill>
              <a:ln w="19050">
                <a:solidFill>
                  <a:schemeClr val="lt1"/>
                </a:solidFill>
              </a:ln>
              <a:effectLst/>
            </c:spPr>
            <c:extLst>
              <c:ext xmlns:c16="http://schemas.microsoft.com/office/drawing/2014/chart" uri="{C3380CC4-5D6E-409C-BE32-E72D297353CC}">
                <c16:uniqueId val="{00000001-00A9-4FD9-870C-D6C0D88D2B23}"/>
              </c:ext>
            </c:extLst>
          </c:dPt>
          <c:dPt>
            <c:idx val="1"/>
            <c:bubble3D val="0"/>
            <c:spPr>
              <a:solidFill>
                <a:srgbClr val="00BCF3"/>
              </a:solidFill>
              <a:ln w="19050">
                <a:solidFill>
                  <a:schemeClr val="lt1"/>
                </a:solidFill>
              </a:ln>
              <a:effectLst/>
            </c:spPr>
            <c:extLst>
              <c:ext xmlns:c16="http://schemas.microsoft.com/office/drawing/2014/chart" uri="{C3380CC4-5D6E-409C-BE32-E72D297353CC}">
                <c16:uniqueId val="{00000003-00A9-4FD9-870C-D6C0D88D2B2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00A9-4FD9-870C-D6C0D88D2B2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0A9-4FD9-870C-D6C0D88D2B23}"/>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8-00A9-4FD9-870C-D6C0D88D2B23}"/>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00BCF3"/>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7819-4239-AB69-9A98A627C419}"/>
            </c:ext>
          </c:extLst>
        </c:ser>
        <c:ser>
          <c:idx val="1"/>
          <c:order val="1"/>
          <c:tx>
            <c:strRef>
              <c:f>Sheet1!$C$1</c:f>
              <c:strCache>
                <c:ptCount val="1"/>
                <c:pt idx="0">
                  <c:v>Series 2</c:v>
                </c:pt>
              </c:strCache>
            </c:strRef>
          </c:tx>
          <c:spPr>
            <a:solidFill>
              <a:srgbClr val="0088D0"/>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7819-4239-AB69-9A98A627C419}"/>
            </c:ext>
          </c:extLst>
        </c:ser>
        <c:dLbls>
          <c:showLegendKey val="0"/>
          <c:showVal val="0"/>
          <c:showCatName val="0"/>
          <c:showSerName val="0"/>
          <c:showPercent val="0"/>
          <c:showBubbleSize val="0"/>
        </c:dLbls>
        <c:gapWidth val="219"/>
        <c:overlap val="-27"/>
        <c:axId val="-676993728"/>
        <c:axId val="-676991952"/>
      </c:barChart>
      <c:catAx>
        <c:axId val="-6769937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crossAx val="-676991952"/>
        <c:crosses val="autoZero"/>
        <c:auto val="1"/>
        <c:lblAlgn val="ctr"/>
        <c:lblOffset val="100"/>
        <c:noMultiLvlLbl val="0"/>
      </c:catAx>
      <c:valAx>
        <c:axId val="-6769919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crossAx val="-6769937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4.sv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diagrams/_rels/data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ata3.xml.rels><?xml version="1.0" encoding="UTF-8" standalone="yes"?>
<Relationships xmlns="http://schemas.openxmlformats.org/package/2006/relationships"><Relationship Id="rId8" Type="http://schemas.openxmlformats.org/officeDocument/2006/relationships/image" Target="../media/image64.svg"/><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image" Target="../media/image58.svg"/><Relationship Id="rId1" Type="http://schemas.openxmlformats.org/officeDocument/2006/relationships/image" Target="../media/image57.png"/><Relationship Id="rId6" Type="http://schemas.openxmlformats.org/officeDocument/2006/relationships/image" Target="../media/image62.svg"/><Relationship Id="rId5" Type="http://schemas.openxmlformats.org/officeDocument/2006/relationships/image" Target="../media/image61.png"/><Relationship Id="rId4" Type="http://schemas.openxmlformats.org/officeDocument/2006/relationships/image" Target="../media/image60.svg"/></Relationships>
</file>

<file path=ppt/diagrams/_rels/data4.xml.rels><?xml version="1.0" encoding="UTF-8" standalone="yes"?>
<Relationships xmlns="http://schemas.openxmlformats.org/package/2006/relationships"><Relationship Id="rId8" Type="http://schemas.openxmlformats.org/officeDocument/2006/relationships/image" Target="../media/image78.svg"/><Relationship Id="rId13" Type="http://schemas.openxmlformats.org/officeDocument/2006/relationships/image" Target="../media/image83.png"/><Relationship Id="rId3" Type="http://schemas.openxmlformats.org/officeDocument/2006/relationships/image" Target="../media/image73.png"/><Relationship Id="rId7" Type="http://schemas.openxmlformats.org/officeDocument/2006/relationships/image" Target="../media/image77.png"/><Relationship Id="rId12" Type="http://schemas.openxmlformats.org/officeDocument/2006/relationships/image" Target="../media/image82.svg"/><Relationship Id="rId2" Type="http://schemas.openxmlformats.org/officeDocument/2006/relationships/image" Target="../media/image72.svg"/><Relationship Id="rId1" Type="http://schemas.openxmlformats.org/officeDocument/2006/relationships/image" Target="../media/image71.png"/><Relationship Id="rId6" Type="http://schemas.openxmlformats.org/officeDocument/2006/relationships/image" Target="../media/image76.svg"/><Relationship Id="rId11" Type="http://schemas.openxmlformats.org/officeDocument/2006/relationships/image" Target="../media/image81.png"/><Relationship Id="rId5" Type="http://schemas.openxmlformats.org/officeDocument/2006/relationships/image" Target="../media/image75.png"/><Relationship Id="rId10" Type="http://schemas.openxmlformats.org/officeDocument/2006/relationships/image" Target="../media/image80.svg"/><Relationship Id="rId4" Type="http://schemas.openxmlformats.org/officeDocument/2006/relationships/image" Target="../media/image74.svg"/><Relationship Id="rId9" Type="http://schemas.openxmlformats.org/officeDocument/2006/relationships/image" Target="../media/image79.png"/><Relationship Id="rId14" Type="http://schemas.openxmlformats.org/officeDocument/2006/relationships/image" Target="../media/image84.svg"/></Relationships>
</file>

<file path=ppt/diagrams/_rels/data5.xml.rels><?xml version="1.0" encoding="UTF-8" standalone="yes"?>
<Relationships xmlns="http://schemas.openxmlformats.org/package/2006/relationships"><Relationship Id="rId8" Type="http://schemas.openxmlformats.org/officeDocument/2006/relationships/image" Target="../media/image90.svg"/><Relationship Id="rId3" Type="http://schemas.openxmlformats.org/officeDocument/2006/relationships/image" Target="../media/image85.png"/><Relationship Id="rId7" Type="http://schemas.openxmlformats.org/officeDocument/2006/relationships/image" Target="../media/image89.png"/><Relationship Id="rId2" Type="http://schemas.openxmlformats.org/officeDocument/2006/relationships/image" Target="../media/image72.svg"/><Relationship Id="rId1" Type="http://schemas.openxmlformats.org/officeDocument/2006/relationships/image" Target="../media/image71.png"/><Relationship Id="rId6" Type="http://schemas.openxmlformats.org/officeDocument/2006/relationships/image" Target="../media/image88.svg"/><Relationship Id="rId5" Type="http://schemas.openxmlformats.org/officeDocument/2006/relationships/image" Target="../media/image87.png"/><Relationship Id="rId4" Type="http://schemas.openxmlformats.org/officeDocument/2006/relationships/image" Target="../media/image8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4.sv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diagrams/_rels/drawing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rawing3.xml.rels><?xml version="1.0" encoding="UTF-8" standalone="yes"?>
<Relationships xmlns="http://schemas.openxmlformats.org/package/2006/relationships"><Relationship Id="rId8" Type="http://schemas.openxmlformats.org/officeDocument/2006/relationships/image" Target="../media/image64.svg"/><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image" Target="../media/image58.svg"/><Relationship Id="rId1" Type="http://schemas.openxmlformats.org/officeDocument/2006/relationships/image" Target="../media/image57.png"/><Relationship Id="rId6" Type="http://schemas.openxmlformats.org/officeDocument/2006/relationships/image" Target="../media/image62.svg"/><Relationship Id="rId5" Type="http://schemas.openxmlformats.org/officeDocument/2006/relationships/image" Target="../media/image61.png"/><Relationship Id="rId4" Type="http://schemas.openxmlformats.org/officeDocument/2006/relationships/image" Target="../media/image60.svg"/></Relationships>
</file>

<file path=ppt/diagrams/_rels/drawing4.xml.rels><?xml version="1.0" encoding="UTF-8" standalone="yes"?>
<Relationships xmlns="http://schemas.openxmlformats.org/package/2006/relationships"><Relationship Id="rId8" Type="http://schemas.openxmlformats.org/officeDocument/2006/relationships/image" Target="../media/image78.svg"/><Relationship Id="rId13" Type="http://schemas.openxmlformats.org/officeDocument/2006/relationships/image" Target="../media/image83.png"/><Relationship Id="rId3" Type="http://schemas.openxmlformats.org/officeDocument/2006/relationships/image" Target="../media/image73.png"/><Relationship Id="rId7" Type="http://schemas.openxmlformats.org/officeDocument/2006/relationships/image" Target="../media/image77.png"/><Relationship Id="rId12" Type="http://schemas.openxmlformats.org/officeDocument/2006/relationships/image" Target="../media/image82.svg"/><Relationship Id="rId2" Type="http://schemas.openxmlformats.org/officeDocument/2006/relationships/image" Target="../media/image72.svg"/><Relationship Id="rId1" Type="http://schemas.openxmlformats.org/officeDocument/2006/relationships/image" Target="../media/image71.png"/><Relationship Id="rId6" Type="http://schemas.openxmlformats.org/officeDocument/2006/relationships/image" Target="../media/image76.svg"/><Relationship Id="rId11" Type="http://schemas.openxmlformats.org/officeDocument/2006/relationships/image" Target="../media/image81.png"/><Relationship Id="rId5" Type="http://schemas.openxmlformats.org/officeDocument/2006/relationships/image" Target="../media/image75.png"/><Relationship Id="rId10" Type="http://schemas.openxmlformats.org/officeDocument/2006/relationships/image" Target="../media/image80.svg"/><Relationship Id="rId4" Type="http://schemas.openxmlformats.org/officeDocument/2006/relationships/image" Target="../media/image74.svg"/><Relationship Id="rId9" Type="http://schemas.openxmlformats.org/officeDocument/2006/relationships/image" Target="../media/image79.png"/><Relationship Id="rId14" Type="http://schemas.openxmlformats.org/officeDocument/2006/relationships/image" Target="../media/image84.svg"/></Relationships>
</file>

<file path=ppt/diagrams/_rels/drawing5.xml.rels><?xml version="1.0" encoding="UTF-8" standalone="yes"?>
<Relationships xmlns="http://schemas.openxmlformats.org/package/2006/relationships"><Relationship Id="rId8" Type="http://schemas.openxmlformats.org/officeDocument/2006/relationships/image" Target="../media/image90.svg"/><Relationship Id="rId3" Type="http://schemas.openxmlformats.org/officeDocument/2006/relationships/image" Target="../media/image85.png"/><Relationship Id="rId7" Type="http://schemas.openxmlformats.org/officeDocument/2006/relationships/image" Target="../media/image89.png"/><Relationship Id="rId2" Type="http://schemas.openxmlformats.org/officeDocument/2006/relationships/image" Target="../media/image72.svg"/><Relationship Id="rId1" Type="http://schemas.openxmlformats.org/officeDocument/2006/relationships/image" Target="../media/image71.png"/><Relationship Id="rId6" Type="http://schemas.openxmlformats.org/officeDocument/2006/relationships/image" Target="../media/image88.svg"/><Relationship Id="rId5" Type="http://schemas.openxmlformats.org/officeDocument/2006/relationships/image" Target="../media/image87.png"/><Relationship Id="rId4" Type="http://schemas.openxmlformats.org/officeDocument/2006/relationships/image" Target="../media/image8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17BE86-6219-4116-B5C9-FFFECDC15EEE}"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FB127286-2AEC-4420-85E2-F615D98D3F42}">
      <dgm:prSet/>
      <dgm:spPr/>
      <dgm:t>
        <a:bodyPr/>
        <a:lstStyle/>
        <a:p>
          <a:pPr>
            <a:lnSpc>
              <a:spcPct val="100000"/>
            </a:lnSpc>
          </a:pPr>
          <a:r>
            <a:rPr lang="en-GB" b="0" i="0" dirty="0">
              <a:solidFill>
                <a:schemeClr val="tx1"/>
              </a:solidFill>
              <a:latin typeface="Segoe UI" panose="020B0502040204020203" pitchFamily="34" charset="0"/>
              <a:cs typeface="Segoe UI" panose="020B0502040204020203" pitchFamily="34" charset="0"/>
            </a:rPr>
            <a:t>Be welcoming and respectful </a:t>
          </a:r>
          <a:endParaRPr lang="en-US" b="0" i="0" dirty="0">
            <a:solidFill>
              <a:schemeClr val="tx1"/>
            </a:solidFill>
            <a:latin typeface="Segoe UI" panose="020B0502040204020203" pitchFamily="34" charset="0"/>
            <a:cs typeface="Segoe UI" panose="020B0502040204020203" pitchFamily="34" charset="0"/>
          </a:endParaRPr>
        </a:p>
      </dgm:t>
    </dgm:pt>
    <dgm:pt modelId="{DDD92847-870B-471E-92DF-406C9C09CEF1}" type="parTrans" cxnId="{C969C4F0-7536-4938-898C-789982891D7F}">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1233C82A-88D5-4FBE-B6B4-36145961C8CF}" type="sibTrans" cxnId="{C969C4F0-7536-4938-898C-789982891D7F}">
      <dgm:prSet/>
      <dgm:spPr/>
      <dgm:t>
        <a:bodyPr/>
        <a:lstStyle/>
        <a:p>
          <a:pPr>
            <a:lnSpc>
              <a:spcPct val="100000"/>
            </a:lnSpc>
          </a:pPr>
          <a:endParaRPr lang="en-US" b="0" i="0">
            <a:solidFill>
              <a:schemeClr val="tx1"/>
            </a:solidFill>
            <a:latin typeface="Segoe UI" panose="020B0502040204020203" pitchFamily="34" charset="0"/>
            <a:cs typeface="Segoe UI" panose="020B0502040204020203" pitchFamily="34" charset="0"/>
          </a:endParaRPr>
        </a:p>
      </dgm:t>
    </dgm:pt>
    <dgm:pt modelId="{229B0D6A-F2D0-4270-B228-B38EB780B651}">
      <dgm:prSet/>
      <dgm:spPr/>
      <dgm:t>
        <a:bodyPr/>
        <a:lstStyle/>
        <a:p>
          <a:pPr>
            <a:lnSpc>
              <a:spcPct val="100000"/>
            </a:lnSpc>
          </a:pPr>
          <a:r>
            <a:rPr lang="en-GB" b="0" i="0" dirty="0">
              <a:solidFill>
                <a:schemeClr val="tx1"/>
              </a:solidFill>
              <a:latin typeface="Segoe UI" panose="020B0502040204020203" pitchFamily="34" charset="0"/>
              <a:cs typeface="Segoe UI" panose="020B0502040204020203" pitchFamily="34" charset="0"/>
            </a:rPr>
            <a:t>Be open to all questions and viewpoints</a:t>
          </a:r>
          <a:endParaRPr lang="en-US" b="0" i="0" dirty="0">
            <a:solidFill>
              <a:schemeClr val="tx1"/>
            </a:solidFill>
            <a:latin typeface="Segoe UI" panose="020B0502040204020203" pitchFamily="34" charset="0"/>
            <a:cs typeface="Segoe UI" panose="020B0502040204020203" pitchFamily="34" charset="0"/>
          </a:endParaRPr>
        </a:p>
      </dgm:t>
    </dgm:pt>
    <dgm:pt modelId="{B4EE742A-1BF4-4189-B00D-9D7153293DA4}" type="parTrans" cxnId="{F654FF31-978F-47ED-88F9-A5B28EB949E5}">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F498CEA4-2791-453A-B49B-423ABA50B62E}" type="sibTrans" cxnId="{F654FF31-978F-47ED-88F9-A5B28EB949E5}">
      <dgm:prSet/>
      <dgm:spPr/>
      <dgm:t>
        <a:bodyPr/>
        <a:lstStyle/>
        <a:p>
          <a:pPr>
            <a:lnSpc>
              <a:spcPct val="100000"/>
            </a:lnSpc>
          </a:pPr>
          <a:endParaRPr lang="en-US" b="0" i="0">
            <a:solidFill>
              <a:schemeClr val="tx1"/>
            </a:solidFill>
            <a:latin typeface="Segoe UI" panose="020B0502040204020203" pitchFamily="34" charset="0"/>
            <a:cs typeface="Segoe UI" panose="020B0502040204020203" pitchFamily="34" charset="0"/>
          </a:endParaRPr>
        </a:p>
      </dgm:t>
    </dgm:pt>
    <dgm:pt modelId="{77BB8F63-66CE-4B45-B208-95CD751C3B83}">
      <dgm:prSet/>
      <dgm:spPr/>
      <dgm:t>
        <a:bodyPr/>
        <a:lstStyle/>
        <a:p>
          <a:pPr>
            <a:lnSpc>
              <a:spcPct val="100000"/>
            </a:lnSpc>
          </a:pPr>
          <a:r>
            <a:rPr lang="en-GB" b="0" i="0" dirty="0">
              <a:solidFill>
                <a:schemeClr val="tx1"/>
              </a:solidFill>
              <a:latin typeface="Segoe UI" panose="020B0502040204020203" pitchFamily="34" charset="0"/>
              <a:cs typeface="Segoe UI" panose="020B0502040204020203" pitchFamily="34" charset="0"/>
            </a:rPr>
            <a:t>Be understanding of differences</a:t>
          </a:r>
          <a:endParaRPr lang="en-US" b="0" i="0" dirty="0">
            <a:solidFill>
              <a:schemeClr val="tx1"/>
            </a:solidFill>
            <a:latin typeface="Segoe UI" panose="020B0502040204020203" pitchFamily="34" charset="0"/>
            <a:cs typeface="Segoe UI" panose="020B0502040204020203" pitchFamily="34" charset="0"/>
          </a:endParaRPr>
        </a:p>
      </dgm:t>
    </dgm:pt>
    <dgm:pt modelId="{2ED8A584-D0CD-4413-908F-DEF8C38F8CC1}" type="parTrans" cxnId="{09607ACD-6000-4A24-8A27-B37A104D275F}">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9CDBD6B1-75BD-482D-A4CE-48F6C9EC1F7A}" type="sibTrans" cxnId="{09607ACD-6000-4A24-8A27-B37A104D275F}">
      <dgm:prSet/>
      <dgm:spPr/>
      <dgm:t>
        <a:bodyPr/>
        <a:lstStyle/>
        <a:p>
          <a:pPr>
            <a:lnSpc>
              <a:spcPct val="100000"/>
            </a:lnSpc>
          </a:pPr>
          <a:endParaRPr lang="en-US" b="0" i="0">
            <a:solidFill>
              <a:schemeClr val="tx1"/>
            </a:solidFill>
            <a:latin typeface="Segoe UI" panose="020B0502040204020203" pitchFamily="34" charset="0"/>
            <a:cs typeface="Segoe UI" panose="020B0502040204020203" pitchFamily="34" charset="0"/>
          </a:endParaRPr>
        </a:p>
      </dgm:t>
    </dgm:pt>
    <dgm:pt modelId="{231F04E5-F8BF-4327-B644-7565B152C0C4}">
      <dgm:prSet/>
      <dgm:spPr/>
      <dgm:t>
        <a:bodyPr/>
        <a:lstStyle/>
        <a:p>
          <a:pPr>
            <a:lnSpc>
              <a:spcPct val="100000"/>
            </a:lnSpc>
          </a:pPr>
          <a:r>
            <a:rPr lang="en-GB" b="0" i="0" u="sng" dirty="0">
              <a:solidFill>
                <a:schemeClr val="tx1"/>
              </a:solidFill>
              <a:latin typeface="Segoe UI" panose="020B0502040204020203" pitchFamily="34" charset="0"/>
              <a:cs typeface="Segoe UI" panose="020B0502040204020203" pitchFamily="34" charset="0"/>
            </a:rPr>
            <a:t>Be kind</a:t>
          </a:r>
          <a:r>
            <a:rPr lang="en-GB" b="1" i="0" u="none" dirty="0">
              <a:solidFill>
                <a:schemeClr val="tx1"/>
              </a:solidFill>
              <a:latin typeface="Segoe UI" panose="020B0502040204020203" pitchFamily="34" charset="0"/>
              <a:cs typeface="Segoe UI" panose="020B0502040204020203" pitchFamily="34" charset="0"/>
            </a:rPr>
            <a:t> </a:t>
          </a:r>
          <a:r>
            <a:rPr lang="en-GB" b="0" i="0" u="none" dirty="0">
              <a:solidFill>
                <a:schemeClr val="tx1"/>
              </a:solidFill>
              <a:latin typeface="Segoe UI" panose="020B0502040204020203" pitchFamily="34" charset="0"/>
              <a:cs typeface="Segoe UI" panose="020B0502040204020203" pitchFamily="34" charset="0"/>
            </a:rPr>
            <a:t>and considerate to others</a:t>
          </a:r>
          <a:endParaRPr lang="en-US" b="0" i="0" dirty="0">
            <a:solidFill>
              <a:schemeClr val="tx1"/>
            </a:solidFill>
            <a:latin typeface="Segoe UI" panose="020B0502040204020203" pitchFamily="34" charset="0"/>
            <a:cs typeface="Segoe UI" panose="020B0502040204020203" pitchFamily="34" charset="0"/>
          </a:endParaRPr>
        </a:p>
      </dgm:t>
    </dgm:pt>
    <dgm:pt modelId="{B922D333-72C1-4C89-8970-855801ACC5D6}" type="parTrans" cxnId="{EAE995DD-5468-4C58-9966-CD607255D3D4}">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6B1AB97A-E6A5-45FF-A624-7BC2CA768A0E}" type="sibTrans" cxnId="{EAE995DD-5468-4C58-9966-CD607255D3D4}">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6B2D73F7-6947-4060-AB69-2186BA256A83}">
      <dgm:prSet/>
      <dgm:spPr/>
      <dgm:t>
        <a:bodyPr/>
        <a:lstStyle/>
        <a:p>
          <a:pPr>
            <a:lnSpc>
              <a:spcPct val="100000"/>
            </a:lnSpc>
          </a:pPr>
          <a:r>
            <a:rPr lang="en-GB" b="0" i="0" dirty="0">
              <a:solidFill>
                <a:schemeClr val="tx1"/>
              </a:solidFill>
              <a:latin typeface="Segoe UI" panose="020B0502040204020203" pitchFamily="34" charset="0"/>
              <a:cs typeface="Segoe UI" panose="020B0502040204020203" pitchFamily="34" charset="0"/>
            </a:rPr>
            <a:t>Be aware of others</a:t>
          </a:r>
          <a:endParaRPr lang="en-US" b="0" i="0" dirty="0">
            <a:solidFill>
              <a:schemeClr val="tx1"/>
            </a:solidFill>
            <a:latin typeface="Segoe UI" panose="020B0502040204020203" pitchFamily="34" charset="0"/>
            <a:cs typeface="Segoe UI" panose="020B0502040204020203" pitchFamily="34" charset="0"/>
          </a:endParaRPr>
        </a:p>
      </dgm:t>
    </dgm:pt>
    <dgm:pt modelId="{B4CAEF53-5CBF-44C6-AFA0-D0C5C1FE2D9F}" type="sibTrans" cxnId="{3818896F-7C91-4408-8720-8E4EEDE057B6}">
      <dgm:prSet/>
      <dgm:spPr/>
      <dgm:t>
        <a:bodyPr/>
        <a:lstStyle/>
        <a:p>
          <a:pPr>
            <a:lnSpc>
              <a:spcPct val="100000"/>
            </a:lnSpc>
          </a:pPr>
          <a:endParaRPr lang="en-US" b="0" i="0">
            <a:solidFill>
              <a:schemeClr val="tx1"/>
            </a:solidFill>
            <a:latin typeface="Segoe UI" panose="020B0502040204020203" pitchFamily="34" charset="0"/>
            <a:cs typeface="Segoe UI" panose="020B0502040204020203" pitchFamily="34" charset="0"/>
          </a:endParaRPr>
        </a:p>
      </dgm:t>
    </dgm:pt>
    <dgm:pt modelId="{1BBDC3C8-34D1-4C57-A9E7-490F279033C8}" type="parTrans" cxnId="{3818896F-7C91-4408-8720-8E4EEDE057B6}">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6024BAB5-AB35-45FD-9A31-E38D091168A6}">
      <dgm:prSet/>
      <dgm:spPr/>
      <dgm:t>
        <a:bodyPr/>
        <a:lstStyle/>
        <a:p>
          <a:pPr>
            <a:lnSpc>
              <a:spcPct val="100000"/>
            </a:lnSpc>
          </a:pPr>
          <a:r>
            <a:rPr lang="en-GB" b="0" i="0" dirty="0">
              <a:solidFill>
                <a:schemeClr val="tx1"/>
              </a:solidFill>
              <a:latin typeface="Segoe UI" panose="020B0502040204020203" pitchFamily="34" charset="0"/>
              <a:cs typeface="Segoe UI" panose="020B0502040204020203" pitchFamily="34" charset="0"/>
            </a:rPr>
            <a:t>Be friendly and patient </a:t>
          </a:r>
          <a:endParaRPr lang="en-US" b="0" i="0" dirty="0">
            <a:solidFill>
              <a:schemeClr val="tx1"/>
            </a:solidFill>
            <a:latin typeface="Segoe UI" panose="020B0502040204020203" pitchFamily="34" charset="0"/>
            <a:cs typeface="Segoe UI" panose="020B0502040204020203" pitchFamily="34" charset="0"/>
          </a:endParaRPr>
        </a:p>
      </dgm:t>
    </dgm:pt>
    <dgm:pt modelId="{4FB9C32B-7C1D-42A2-9A2D-40B3AAD21EC6}" type="sibTrans" cxnId="{D3BB9CC2-2948-4A50-BCE7-9CAA1FE714F2}">
      <dgm:prSet/>
      <dgm:spPr/>
      <dgm:t>
        <a:bodyPr/>
        <a:lstStyle/>
        <a:p>
          <a:pPr>
            <a:lnSpc>
              <a:spcPct val="100000"/>
            </a:lnSpc>
          </a:pPr>
          <a:endParaRPr lang="en-US" b="0" i="0">
            <a:solidFill>
              <a:schemeClr val="tx1"/>
            </a:solidFill>
            <a:latin typeface="Segoe UI" panose="020B0502040204020203" pitchFamily="34" charset="0"/>
            <a:cs typeface="Segoe UI" panose="020B0502040204020203" pitchFamily="34" charset="0"/>
          </a:endParaRPr>
        </a:p>
      </dgm:t>
    </dgm:pt>
    <dgm:pt modelId="{EEBB479F-37BC-429E-90DF-B8F7E8021B97}" type="parTrans" cxnId="{D3BB9CC2-2948-4A50-BCE7-9CAA1FE714F2}">
      <dgm:prSet/>
      <dgm:spPr/>
      <dgm:t>
        <a:bodyPr/>
        <a:lstStyle/>
        <a:p>
          <a:endParaRPr lang="en-US" b="0" i="0">
            <a:solidFill>
              <a:schemeClr val="tx1"/>
            </a:solidFill>
            <a:latin typeface="Segoe UI" panose="020B0502040204020203" pitchFamily="34" charset="0"/>
            <a:cs typeface="Segoe UI" panose="020B0502040204020203" pitchFamily="34" charset="0"/>
          </a:endParaRPr>
        </a:p>
      </dgm:t>
    </dgm:pt>
    <dgm:pt modelId="{4EA29FCA-966A-462B-8078-41CB5C7D219E}" type="pres">
      <dgm:prSet presAssocID="{B717BE86-6219-4116-B5C9-FFFECDC15EEE}" presName="root" presStyleCnt="0">
        <dgm:presLayoutVars>
          <dgm:dir/>
          <dgm:resizeHandles val="exact"/>
        </dgm:presLayoutVars>
      </dgm:prSet>
      <dgm:spPr/>
    </dgm:pt>
    <dgm:pt modelId="{7A7334AF-AD41-436F-8D77-D9B861090164}" type="pres">
      <dgm:prSet presAssocID="{B717BE86-6219-4116-B5C9-FFFECDC15EEE}" presName="container" presStyleCnt="0">
        <dgm:presLayoutVars>
          <dgm:dir/>
          <dgm:resizeHandles val="exact"/>
        </dgm:presLayoutVars>
      </dgm:prSet>
      <dgm:spPr/>
    </dgm:pt>
    <dgm:pt modelId="{726D0903-C402-41E8-BE52-2DA61238C0A5}" type="pres">
      <dgm:prSet presAssocID="{6B2D73F7-6947-4060-AB69-2186BA256A83}" presName="compNode" presStyleCnt="0"/>
      <dgm:spPr/>
    </dgm:pt>
    <dgm:pt modelId="{A78230E9-46A6-459C-8FBB-160548C226AE}" type="pres">
      <dgm:prSet presAssocID="{6B2D73F7-6947-4060-AB69-2186BA256A83}" presName="iconBgRect" presStyleLbl="bgShp" presStyleIdx="0" presStyleCnt="6"/>
      <dgm:spPr>
        <a:solidFill>
          <a:srgbClr val="007FBA"/>
        </a:solidFill>
      </dgm:spPr>
    </dgm:pt>
    <dgm:pt modelId="{5C011594-5EB5-40D3-A5AE-43659B0A597B}" type="pres">
      <dgm:prSet presAssocID="{6B2D73F7-6947-4060-AB69-2186BA256A83}" presName="iconRect" presStyleLbl="node1" presStyleIdx="0" presStyleCnt="6"/>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Eye"/>
        </a:ext>
      </dgm:extLst>
    </dgm:pt>
    <dgm:pt modelId="{D56F199E-08B5-4F0A-9C1D-384CBE3510C8}" type="pres">
      <dgm:prSet presAssocID="{6B2D73F7-6947-4060-AB69-2186BA256A83}" presName="spaceRect" presStyleCnt="0"/>
      <dgm:spPr/>
    </dgm:pt>
    <dgm:pt modelId="{1C4BEFB2-0503-40D8-95C3-8EB7B68FE4CC}" type="pres">
      <dgm:prSet presAssocID="{6B2D73F7-6947-4060-AB69-2186BA256A83}" presName="textRect" presStyleLbl="revTx" presStyleIdx="0" presStyleCnt="6">
        <dgm:presLayoutVars>
          <dgm:chMax val="1"/>
          <dgm:chPref val="1"/>
        </dgm:presLayoutVars>
      </dgm:prSet>
      <dgm:spPr/>
    </dgm:pt>
    <dgm:pt modelId="{D70AB631-C4AB-4D25-821C-1E7E55B4D427}" type="pres">
      <dgm:prSet presAssocID="{B4CAEF53-5CBF-44C6-AFA0-D0C5C1FE2D9F}" presName="sibTrans" presStyleLbl="sibTrans2D1" presStyleIdx="0" presStyleCnt="0"/>
      <dgm:spPr/>
    </dgm:pt>
    <dgm:pt modelId="{054ADA8B-B710-47BD-B5FE-7857529D7BE0}" type="pres">
      <dgm:prSet presAssocID="{6024BAB5-AB35-45FD-9A31-E38D091168A6}" presName="compNode" presStyleCnt="0"/>
      <dgm:spPr/>
    </dgm:pt>
    <dgm:pt modelId="{41852F0F-D765-4CEE-8366-4A45DC4B714C}" type="pres">
      <dgm:prSet presAssocID="{6024BAB5-AB35-45FD-9A31-E38D091168A6}" presName="iconBgRect" presStyleLbl="bgShp" presStyleIdx="1" presStyleCnt="6"/>
      <dgm:spPr>
        <a:solidFill>
          <a:srgbClr val="007FBA"/>
        </a:solidFill>
      </dgm:spPr>
    </dgm:pt>
    <dgm:pt modelId="{15006D40-BE0B-4EC2-84CA-1EE48074DCFF}" type="pres">
      <dgm:prSet presAssocID="{6024BAB5-AB35-45FD-9A31-E38D091168A6}"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Cheers"/>
        </a:ext>
      </dgm:extLst>
    </dgm:pt>
    <dgm:pt modelId="{0EA3B282-56E4-41C3-B758-F28970261ED4}" type="pres">
      <dgm:prSet presAssocID="{6024BAB5-AB35-45FD-9A31-E38D091168A6}" presName="spaceRect" presStyleCnt="0"/>
      <dgm:spPr/>
    </dgm:pt>
    <dgm:pt modelId="{C84DF71D-0586-4A81-9317-6C01CCFC6F9D}" type="pres">
      <dgm:prSet presAssocID="{6024BAB5-AB35-45FD-9A31-E38D091168A6}" presName="textRect" presStyleLbl="revTx" presStyleIdx="1" presStyleCnt="6">
        <dgm:presLayoutVars>
          <dgm:chMax val="1"/>
          <dgm:chPref val="1"/>
        </dgm:presLayoutVars>
      </dgm:prSet>
      <dgm:spPr/>
    </dgm:pt>
    <dgm:pt modelId="{43967FD0-5BF3-4F93-BE7E-3716BB08DA0F}" type="pres">
      <dgm:prSet presAssocID="{4FB9C32B-7C1D-42A2-9A2D-40B3AAD21EC6}" presName="sibTrans" presStyleLbl="sibTrans2D1" presStyleIdx="0" presStyleCnt="0"/>
      <dgm:spPr/>
    </dgm:pt>
    <dgm:pt modelId="{8595DBA7-CD1C-47AC-944A-FABC8266AE51}" type="pres">
      <dgm:prSet presAssocID="{FB127286-2AEC-4420-85E2-F615D98D3F42}" presName="compNode" presStyleCnt="0"/>
      <dgm:spPr/>
    </dgm:pt>
    <dgm:pt modelId="{40BAFCD3-8ADD-4E12-AD19-96CE33269119}" type="pres">
      <dgm:prSet presAssocID="{FB127286-2AEC-4420-85E2-F615D98D3F42}" presName="iconBgRect" presStyleLbl="bgShp" presStyleIdx="2" presStyleCnt="6"/>
      <dgm:spPr>
        <a:solidFill>
          <a:srgbClr val="007FBA"/>
        </a:solidFill>
      </dgm:spPr>
    </dgm:pt>
    <dgm:pt modelId="{2F0234F8-818C-4411-AA02-4B8D90231C1F}" type="pres">
      <dgm:prSet presAssocID="{FB127286-2AEC-4420-85E2-F615D98D3F42}"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apping Hands"/>
        </a:ext>
      </dgm:extLst>
    </dgm:pt>
    <dgm:pt modelId="{433D094E-D11F-41DB-930B-02249A7AFE0C}" type="pres">
      <dgm:prSet presAssocID="{FB127286-2AEC-4420-85E2-F615D98D3F42}" presName="spaceRect" presStyleCnt="0"/>
      <dgm:spPr/>
    </dgm:pt>
    <dgm:pt modelId="{EB4221D4-1BAE-4B03-AE30-A7430F30E8E4}" type="pres">
      <dgm:prSet presAssocID="{FB127286-2AEC-4420-85E2-F615D98D3F42}" presName="textRect" presStyleLbl="revTx" presStyleIdx="2" presStyleCnt="6">
        <dgm:presLayoutVars>
          <dgm:chMax val="1"/>
          <dgm:chPref val="1"/>
        </dgm:presLayoutVars>
      </dgm:prSet>
      <dgm:spPr/>
    </dgm:pt>
    <dgm:pt modelId="{776253A6-4DF8-40B4-B644-5C147B53B7A8}" type="pres">
      <dgm:prSet presAssocID="{1233C82A-88D5-4FBE-B6B4-36145961C8CF}" presName="sibTrans" presStyleLbl="sibTrans2D1" presStyleIdx="0" presStyleCnt="0"/>
      <dgm:spPr/>
    </dgm:pt>
    <dgm:pt modelId="{C4F9A13F-3E56-4C7B-9944-79062C880F11}" type="pres">
      <dgm:prSet presAssocID="{229B0D6A-F2D0-4270-B228-B38EB780B651}" presName="compNode" presStyleCnt="0"/>
      <dgm:spPr/>
    </dgm:pt>
    <dgm:pt modelId="{882AF8D8-D4F0-40A6-ACB1-8380FDDC4D9E}" type="pres">
      <dgm:prSet presAssocID="{229B0D6A-F2D0-4270-B228-B38EB780B651}" presName="iconBgRect" presStyleLbl="bgShp" presStyleIdx="3" presStyleCnt="6"/>
      <dgm:spPr>
        <a:solidFill>
          <a:srgbClr val="007FBA"/>
        </a:solidFill>
      </dgm:spPr>
    </dgm:pt>
    <dgm:pt modelId="{05803664-DDBE-41F0-9A59-E321E23F12DB}" type="pres">
      <dgm:prSet presAssocID="{229B0D6A-F2D0-4270-B228-B38EB780B651}"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Stars"/>
        </a:ext>
      </dgm:extLst>
    </dgm:pt>
    <dgm:pt modelId="{386BF949-C111-4645-B45D-B357E3478174}" type="pres">
      <dgm:prSet presAssocID="{229B0D6A-F2D0-4270-B228-B38EB780B651}" presName="spaceRect" presStyleCnt="0"/>
      <dgm:spPr/>
    </dgm:pt>
    <dgm:pt modelId="{C79A445E-030A-4E36-979F-D8859D430732}" type="pres">
      <dgm:prSet presAssocID="{229B0D6A-F2D0-4270-B228-B38EB780B651}" presName="textRect" presStyleLbl="revTx" presStyleIdx="3" presStyleCnt="6">
        <dgm:presLayoutVars>
          <dgm:chMax val="1"/>
          <dgm:chPref val="1"/>
        </dgm:presLayoutVars>
      </dgm:prSet>
      <dgm:spPr/>
    </dgm:pt>
    <dgm:pt modelId="{F8B3C5A0-4EF5-429B-8FA5-00C9B1B001FE}" type="pres">
      <dgm:prSet presAssocID="{F498CEA4-2791-453A-B49B-423ABA50B62E}" presName="sibTrans" presStyleLbl="sibTrans2D1" presStyleIdx="0" presStyleCnt="0"/>
      <dgm:spPr/>
    </dgm:pt>
    <dgm:pt modelId="{837BFE9D-906D-41C3-8710-EC6FD6F01E8B}" type="pres">
      <dgm:prSet presAssocID="{77BB8F63-66CE-4B45-B208-95CD751C3B83}" presName="compNode" presStyleCnt="0"/>
      <dgm:spPr/>
    </dgm:pt>
    <dgm:pt modelId="{8C7DAC4B-63B4-413C-8E21-85189941754F}" type="pres">
      <dgm:prSet presAssocID="{77BB8F63-66CE-4B45-B208-95CD751C3B83}" presName="iconBgRect" presStyleLbl="bgShp" presStyleIdx="4" presStyleCnt="6"/>
      <dgm:spPr>
        <a:solidFill>
          <a:srgbClr val="007FBA"/>
        </a:solidFill>
      </dgm:spPr>
    </dgm:pt>
    <dgm:pt modelId="{D67B79EF-F78C-4905-A7DD-97956CF280AA}" type="pres">
      <dgm:prSet presAssocID="{77BB8F63-66CE-4B45-B208-95CD751C3B83}"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Head with Gears"/>
        </a:ext>
      </dgm:extLst>
    </dgm:pt>
    <dgm:pt modelId="{519DBA3F-DB58-4745-8D73-8A1826EB3E3B}" type="pres">
      <dgm:prSet presAssocID="{77BB8F63-66CE-4B45-B208-95CD751C3B83}" presName="spaceRect" presStyleCnt="0"/>
      <dgm:spPr/>
    </dgm:pt>
    <dgm:pt modelId="{A0D8776F-A85B-4685-B810-1F27616114E9}" type="pres">
      <dgm:prSet presAssocID="{77BB8F63-66CE-4B45-B208-95CD751C3B83}" presName="textRect" presStyleLbl="revTx" presStyleIdx="4" presStyleCnt="6">
        <dgm:presLayoutVars>
          <dgm:chMax val="1"/>
          <dgm:chPref val="1"/>
        </dgm:presLayoutVars>
      </dgm:prSet>
      <dgm:spPr/>
    </dgm:pt>
    <dgm:pt modelId="{92BBB893-5B5A-425A-B881-0DE93ECF6B41}" type="pres">
      <dgm:prSet presAssocID="{9CDBD6B1-75BD-482D-A4CE-48F6C9EC1F7A}" presName="sibTrans" presStyleLbl="sibTrans2D1" presStyleIdx="0" presStyleCnt="0"/>
      <dgm:spPr/>
    </dgm:pt>
    <dgm:pt modelId="{D1F46C52-8331-4C08-983F-E46D225683AA}" type="pres">
      <dgm:prSet presAssocID="{231F04E5-F8BF-4327-B644-7565B152C0C4}" presName="compNode" presStyleCnt="0"/>
      <dgm:spPr/>
    </dgm:pt>
    <dgm:pt modelId="{DD86621E-7994-4DBF-93C4-2086DC743553}" type="pres">
      <dgm:prSet presAssocID="{231F04E5-F8BF-4327-B644-7565B152C0C4}" presName="iconBgRect" presStyleLbl="bgShp" presStyleIdx="5" presStyleCnt="6"/>
      <dgm:spPr>
        <a:solidFill>
          <a:srgbClr val="007FBA"/>
        </a:solidFill>
      </dgm:spPr>
    </dgm:pt>
    <dgm:pt modelId="{6C4F2C41-1DC2-40D7-91B7-1149D55C159D}" type="pres">
      <dgm:prSet presAssocID="{231F04E5-F8BF-4327-B644-7565B152C0C4}"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Heart"/>
        </a:ext>
      </dgm:extLst>
    </dgm:pt>
    <dgm:pt modelId="{9855A8EC-F5BA-4483-81F1-F7BBABEFAD1B}" type="pres">
      <dgm:prSet presAssocID="{231F04E5-F8BF-4327-B644-7565B152C0C4}" presName="spaceRect" presStyleCnt="0"/>
      <dgm:spPr/>
    </dgm:pt>
    <dgm:pt modelId="{6AF0EABE-4E8D-44A6-B1F7-DCFB01C33624}" type="pres">
      <dgm:prSet presAssocID="{231F04E5-F8BF-4327-B644-7565B152C0C4}" presName="textRect" presStyleLbl="revTx" presStyleIdx="5" presStyleCnt="6">
        <dgm:presLayoutVars>
          <dgm:chMax val="1"/>
          <dgm:chPref val="1"/>
        </dgm:presLayoutVars>
      </dgm:prSet>
      <dgm:spPr/>
    </dgm:pt>
  </dgm:ptLst>
  <dgm:cxnLst>
    <dgm:cxn modelId="{F654FF31-978F-47ED-88F9-A5B28EB949E5}" srcId="{B717BE86-6219-4116-B5C9-FFFECDC15EEE}" destId="{229B0D6A-F2D0-4270-B228-B38EB780B651}" srcOrd="3" destOrd="0" parTransId="{B4EE742A-1BF4-4189-B00D-9D7153293DA4}" sibTransId="{F498CEA4-2791-453A-B49B-423ABA50B62E}"/>
    <dgm:cxn modelId="{55335D36-E826-4F67-A56D-4E746F282CA9}" type="presOf" srcId="{B4CAEF53-5CBF-44C6-AFA0-D0C5C1FE2D9F}" destId="{D70AB631-C4AB-4D25-821C-1E7E55B4D427}" srcOrd="0" destOrd="0" presId="urn:microsoft.com/office/officeart/2018/2/layout/IconCircleList"/>
    <dgm:cxn modelId="{40559E67-7832-4A82-B9C5-EFEC3A5F8F73}" type="presOf" srcId="{1233C82A-88D5-4FBE-B6B4-36145961C8CF}" destId="{776253A6-4DF8-40B4-B644-5C147B53B7A8}" srcOrd="0" destOrd="0" presId="urn:microsoft.com/office/officeart/2018/2/layout/IconCircleList"/>
    <dgm:cxn modelId="{3818896F-7C91-4408-8720-8E4EEDE057B6}" srcId="{B717BE86-6219-4116-B5C9-FFFECDC15EEE}" destId="{6B2D73F7-6947-4060-AB69-2186BA256A83}" srcOrd="0" destOrd="0" parTransId="{1BBDC3C8-34D1-4C57-A9E7-490F279033C8}" sibTransId="{B4CAEF53-5CBF-44C6-AFA0-D0C5C1FE2D9F}"/>
    <dgm:cxn modelId="{911A798F-0BC9-409D-88C0-CBD4F828F8FC}" type="presOf" srcId="{6024BAB5-AB35-45FD-9A31-E38D091168A6}" destId="{C84DF71D-0586-4A81-9317-6C01CCFC6F9D}" srcOrd="0" destOrd="0" presId="urn:microsoft.com/office/officeart/2018/2/layout/IconCircleList"/>
    <dgm:cxn modelId="{2FE22299-CF7A-4594-B3D0-133BEB6A9033}" type="presOf" srcId="{F498CEA4-2791-453A-B49B-423ABA50B62E}" destId="{F8B3C5A0-4EF5-429B-8FA5-00C9B1B001FE}" srcOrd="0" destOrd="0" presId="urn:microsoft.com/office/officeart/2018/2/layout/IconCircleList"/>
    <dgm:cxn modelId="{80DA6D9C-EA22-4518-9417-78EA96E545E2}" type="presOf" srcId="{FB127286-2AEC-4420-85E2-F615D98D3F42}" destId="{EB4221D4-1BAE-4B03-AE30-A7430F30E8E4}" srcOrd="0" destOrd="0" presId="urn:microsoft.com/office/officeart/2018/2/layout/IconCircleList"/>
    <dgm:cxn modelId="{EB5E36A8-8ABF-4835-A01C-83DF223C6326}" type="presOf" srcId="{B717BE86-6219-4116-B5C9-FFFECDC15EEE}" destId="{4EA29FCA-966A-462B-8078-41CB5C7D219E}" srcOrd="0" destOrd="0" presId="urn:microsoft.com/office/officeart/2018/2/layout/IconCircleList"/>
    <dgm:cxn modelId="{BF9927B4-8B3D-458B-B29F-BD3F64C2151F}" type="presOf" srcId="{4FB9C32B-7C1D-42A2-9A2D-40B3AAD21EC6}" destId="{43967FD0-5BF3-4F93-BE7E-3716BB08DA0F}" srcOrd="0" destOrd="0" presId="urn:microsoft.com/office/officeart/2018/2/layout/IconCircleList"/>
    <dgm:cxn modelId="{FBDCD2C1-5307-4F82-87F8-7DDB076FC2FC}" type="presOf" srcId="{77BB8F63-66CE-4B45-B208-95CD751C3B83}" destId="{A0D8776F-A85B-4685-B810-1F27616114E9}" srcOrd="0" destOrd="0" presId="urn:microsoft.com/office/officeart/2018/2/layout/IconCircleList"/>
    <dgm:cxn modelId="{D3BB9CC2-2948-4A50-BCE7-9CAA1FE714F2}" srcId="{B717BE86-6219-4116-B5C9-FFFECDC15EEE}" destId="{6024BAB5-AB35-45FD-9A31-E38D091168A6}" srcOrd="1" destOrd="0" parTransId="{EEBB479F-37BC-429E-90DF-B8F7E8021B97}" sibTransId="{4FB9C32B-7C1D-42A2-9A2D-40B3AAD21EC6}"/>
    <dgm:cxn modelId="{9773F7CC-70C6-441E-B78B-FFCA1B0CFA2C}" type="presOf" srcId="{6B2D73F7-6947-4060-AB69-2186BA256A83}" destId="{1C4BEFB2-0503-40D8-95C3-8EB7B68FE4CC}" srcOrd="0" destOrd="0" presId="urn:microsoft.com/office/officeart/2018/2/layout/IconCircleList"/>
    <dgm:cxn modelId="{09607ACD-6000-4A24-8A27-B37A104D275F}" srcId="{B717BE86-6219-4116-B5C9-FFFECDC15EEE}" destId="{77BB8F63-66CE-4B45-B208-95CD751C3B83}" srcOrd="4" destOrd="0" parTransId="{2ED8A584-D0CD-4413-908F-DEF8C38F8CC1}" sibTransId="{9CDBD6B1-75BD-482D-A4CE-48F6C9EC1F7A}"/>
    <dgm:cxn modelId="{EAE995DD-5468-4C58-9966-CD607255D3D4}" srcId="{B717BE86-6219-4116-B5C9-FFFECDC15EEE}" destId="{231F04E5-F8BF-4327-B644-7565B152C0C4}" srcOrd="5" destOrd="0" parTransId="{B922D333-72C1-4C89-8970-855801ACC5D6}" sibTransId="{6B1AB97A-E6A5-45FF-A624-7BC2CA768A0E}"/>
    <dgm:cxn modelId="{0D6F3DE3-BF7D-4C91-8D73-5B9C4D8090E2}" type="presOf" srcId="{9CDBD6B1-75BD-482D-A4CE-48F6C9EC1F7A}" destId="{92BBB893-5B5A-425A-B881-0DE93ECF6B41}" srcOrd="0" destOrd="0" presId="urn:microsoft.com/office/officeart/2018/2/layout/IconCircleList"/>
    <dgm:cxn modelId="{23BBAFEA-FF65-4348-9725-B524056A5E69}" type="presOf" srcId="{231F04E5-F8BF-4327-B644-7565B152C0C4}" destId="{6AF0EABE-4E8D-44A6-B1F7-DCFB01C33624}" srcOrd="0" destOrd="0" presId="urn:microsoft.com/office/officeart/2018/2/layout/IconCircleList"/>
    <dgm:cxn modelId="{C969C4F0-7536-4938-898C-789982891D7F}" srcId="{B717BE86-6219-4116-B5C9-FFFECDC15EEE}" destId="{FB127286-2AEC-4420-85E2-F615D98D3F42}" srcOrd="2" destOrd="0" parTransId="{DDD92847-870B-471E-92DF-406C9C09CEF1}" sibTransId="{1233C82A-88D5-4FBE-B6B4-36145961C8CF}"/>
    <dgm:cxn modelId="{D11A4DF2-7AA4-4362-B48D-010DF4AC125B}" type="presOf" srcId="{229B0D6A-F2D0-4270-B228-B38EB780B651}" destId="{C79A445E-030A-4E36-979F-D8859D430732}" srcOrd="0" destOrd="0" presId="urn:microsoft.com/office/officeart/2018/2/layout/IconCircleList"/>
    <dgm:cxn modelId="{708E3BE9-D0EE-4C22-BD31-2B47ABECEC0C}" type="presParOf" srcId="{4EA29FCA-966A-462B-8078-41CB5C7D219E}" destId="{7A7334AF-AD41-436F-8D77-D9B861090164}" srcOrd="0" destOrd="0" presId="urn:microsoft.com/office/officeart/2018/2/layout/IconCircleList"/>
    <dgm:cxn modelId="{AC396626-CAB2-4931-9BA0-0492E59ED8DF}" type="presParOf" srcId="{7A7334AF-AD41-436F-8D77-D9B861090164}" destId="{726D0903-C402-41E8-BE52-2DA61238C0A5}" srcOrd="0" destOrd="0" presId="urn:microsoft.com/office/officeart/2018/2/layout/IconCircleList"/>
    <dgm:cxn modelId="{C73D703E-4104-4002-90C6-0B455A32EF9F}" type="presParOf" srcId="{726D0903-C402-41E8-BE52-2DA61238C0A5}" destId="{A78230E9-46A6-459C-8FBB-160548C226AE}" srcOrd="0" destOrd="0" presId="urn:microsoft.com/office/officeart/2018/2/layout/IconCircleList"/>
    <dgm:cxn modelId="{0ED5C1DB-F7AC-4E22-8B4F-D93EEEC89D05}" type="presParOf" srcId="{726D0903-C402-41E8-BE52-2DA61238C0A5}" destId="{5C011594-5EB5-40D3-A5AE-43659B0A597B}" srcOrd="1" destOrd="0" presId="urn:microsoft.com/office/officeart/2018/2/layout/IconCircleList"/>
    <dgm:cxn modelId="{2EFDD9F6-798A-4A98-B3A0-487F65A4BB0F}" type="presParOf" srcId="{726D0903-C402-41E8-BE52-2DA61238C0A5}" destId="{D56F199E-08B5-4F0A-9C1D-384CBE3510C8}" srcOrd="2" destOrd="0" presId="urn:microsoft.com/office/officeart/2018/2/layout/IconCircleList"/>
    <dgm:cxn modelId="{2B56BF3C-87CB-455F-A43A-1BE79C54B7B5}" type="presParOf" srcId="{726D0903-C402-41E8-BE52-2DA61238C0A5}" destId="{1C4BEFB2-0503-40D8-95C3-8EB7B68FE4CC}" srcOrd="3" destOrd="0" presId="urn:microsoft.com/office/officeart/2018/2/layout/IconCircleList"/>
    <dgm:cxn modelId="{BD816814-7B25-437E-9649-E17B43FAC54C}" type="presParOf" srcId="{7A7334AF-AD41-436F-8D77-D9B861090164}" destId="{D70AB631-C4AB-4D25-821C-1E7E55B4D427}" srcOrd="1" destOrd="0" presId="urn:microsoft.com/office/officeart/2018/2/layout/IconCircleList"/>
    <dgm:cxn modelId="{ED498211-E8DF-4156-89D3-93D63832FF64}" type="presParOf" srcId="{7A7334AF-AD41-436F-8D77-D9B861090164}" destId="{054ADA8B-B710-47BD-B5FE-7857529D7BE0}" srcOrd="2" destOrd="0" presId="urn:microsoft.com/office/officeart/2018/2/layout/IconCircleList"/>
    <dgm:cxn modelId="{BAA6C650-E9C6-434F-A164-D7353347B51B}" type="presParOf" srcId="{054ADA8B-B710-47BD-B5FE-7857529D7BE0}" destId="{41852F0F-D765-4CEE-8366-4A45DC4B714C}" srcOrd="0" destOrd="0" presId="urn:microsoft.com/office/officeart/2018/2/layout/IconCircleList"/>
    <dgm:cxn modelId="{2D44104F-C076-4B86-B491-0ECB68824EB1}" type="presParOf" srcId="{054ADA8B-B710-47BD-B5FE-7857529D7BE0}" destId="{15006D40-BE0B-4EC2-84CA-1EE48074DCFF}" srcOrd="1" destOrd="0" presId="urn:microsoft.com/office/officeart/2018/2/layout/IconCircleList"/>
    <dgm:cxn modelId="{7795E31E-E7CA-4038-AC34-BF52F414EC9B}" type="presParOf" srcId="{054ADA8B-B710-47BD-B5FE-7857529D7BE0}" destId="{0EA3B282-56E4-41C3-B758-F28970261ED4}" srcOrd="2" destOrd="0" presId="urn:microsoft.com/office/officeart/2018/2/layout/IconCircleList"/>
    <dgm:cxn modelId="{5328189E-7A0C-44C0-9B97-CBAB3FECEB36}" type="presParOf" srcId="{054ADA8B-B710-47BD-B5FE-7857529D7BE0}" destId="{C84DF71D-0586-4A81-9317-6C01CCFC6F9D}" srcOrd="3" destOrd="0" presId="urn:microsoft.com/office/officeart/2018/2/layout/IconCircleList"/>
    <dgm:cxn modelId="{AA770EB0-CA9C-49DA-B363-7B570D9653E8}" type="presParOf" srcId="{7A7334AF-AD41-436F-8D77-D9B861090164}" destId="{43967FD0-5BF3-4F93-BE7E-3716BB08DA0F}" srcOrd="3" destOrd="0" presId="urn:microsoft.com/office/officeart/2018/2/layout/IconCircleList"/>
    <dgm:cxn modelId="{E58D0B07-215A-4A90-A406-C52AF49DF3A7}" type="presParOf" srcId="{7A7334AF-AD41-436F-8D77-D9B861090164}" destId="{8595DBA7-CD1C-47AC-944A-FABC8266AE51}" srcOrd="4" destOrd="0" presId="urn:microsoft.com/office/officeart/2018/2/layout/IconCircleList"/>
    <dgm:cxn modelId="{4AD23DC2-9C70-4BCB-A25D-481EDDD809CA}" type="presParOf" srcId="{8595DBA7-CD1C-47AC-944A-FABC8266AE51}" destId="{40BAFCD3-8ADD-4E12-AD19-96CE33269119}" srcOrd="0" destOrd="0" presId="urn:microsoft.com/office/officeart/2018/2/layout/IconCircleList"/>
    <dgm:cxn modelId="{5C4B2847-9396-41A9-9821-33C228C32089}" type="presParOf" srcId="{8595DBA7-CD1C-47AC-944A-FABC8266AE51}" destId="{2F0234F8-818C-4411-AA02-4B8D90231C1F}" srcOrd="1" destOrd="0" presId="urn:microsoft.com/office/officeart/2018/2/layout/IconCircleList"/>
    <dgm:cxn modelId="{93F3453F-97B1-4B67-8E1B-01D5BCCBBFD7}" type="presParOf" srcId="{8595DBA7-CD1C-47AC-944A-FABC8266AE51}" destId="{433D094E-D11F-41DB-930B-02249A7AFE0C}" srcOrd="2" destOrd="0" presId="urn:microsoft.com/office/officeart/2018/2/layout/IconCircleList"/>
    <dgm:cxn modelId="{6E14B37E-1D0E-45B5-85AA-9E182B27823D}" type="presParOf" srcId="{8595DBA7-CD1C-47AC-944A-FABC8266AE51}" destId="{EB4221D4-1BAE-4B03-AE30-A7430F30E8E4}" srcOrd="3" destOrd="0" presId="urn:microsoft.com/office/officeart/2018/2/layout/IconCircleList"/>
    <dgm:cxn modelId="{49250F6D-3C4F-4F3E-BA86-407AF8BD6498}" type="presParOf" srcId="{7A7334AF-AD41-436F-8D77-D9B861090164}" destId="{776253A6-4DF8-40B4-B644-5C147B53B7A8}" srcOrd="5" destOrd="0" presId="urn:microsoft.com/office/officeart/2018/2/layout/IconCircleList"/>
    <dgm:cxn modelId="{F87EB6E0-DBAA-48F6-856D-2DB109221F01}" type="presParOf" srcId="{7A7334AF-AD41-436F-8D77-D9B861090164}" destId="{C4F9A13F-3E56-4C7B-9944-79062C880F11}" srcOrd="6" destOrd="0" presId="urn:microsoft.com/office/officeart/2018/2/layout/IconCircleList"/>
    <dgm:cxn modelId="{EA6FF4D7-7E21-4E08-BB02-80CD10E17777}" type="presParOf" srcId="{C4F9A13F-3E56-4C7B-9944-79062C880F11}" destId="{882AF8D8-D4F0-40A6-ACB1-8380FDDC4D9E}" srcOrd="0" destOrd="0" presId="urn:microsoft.com/office/officeart/2018/2/layout/IconCircleList"/>
    <dgm:cxn modelId="{323E1FE5-3CC8-4C3D-B6B4-B3F159A403B8}" type="presParOf" srcId="{C4F9A13F-3E56-4C7B-9944-79062C880F11}" destId="{05803664-DDBE-41F0-9A59-E321E23F12DB}" srcOrd="1" destOrd="0" presId="urn:microsoft.com/office/officeart/2018/2/layout/IconCircleList"/>
    <dgm:cxn modelId="{BF8F2109-F00C-4158-9283-3DCC8B4F35D5}" type="presParOf" srcId="{C4F9A13F-3E56-4C7B-9944-79062C880F11}" destId="{386BF949-C111-4645-B45D-B357E3478174}" srcOrd="2" destOrd="0" presId="urn:microsoft.com/office/officeart/2018/2/layout/IconCircleList"/>
    <dgm:cxn modelId="{66AA4838-9535-4C59-83BF-45EAD07D7888}" type="presParOf" srcId="{C4F9A13F-3E56-4C7B-9944-79062C880F11}" destId="{C79A445E-030A-4E36-979F-D8859D430732}" srcOrd="3" destOrd="0" presId="urn:microsoft.com/office/officeart/2018/2/layout/IconCircleList"/>
    <dgm:cxn modelId="{019B161B-906C-4A2C-89AD-D8861031013B}" type="presParOf" srcId="{7A7334AF-AD41-436F-8D77-D9B861090164}" destId="{F8B3C5A0-4EF5-429B-8FA5-00C9B1B001FE}" srcOrd="7" destOrd="0" presId="urn:microsoft.com/office/officeart/2018/2/layout/IconCircleList"/>
    <dgm:cxn modelId="{E82A75E1-EB34-4533-8889-74C3FC993E0F}" type="presParOf" srcId="{7A7334AF-AD41-436F-8D77-D9B861090164}" destId="{837BFE9D-906D-41C3-8710-EC6FD6F01E8B}" srcOrd="8" destOrd="0" presId="urn:microsoft.com/office/officeart/2018/2/layout/IconCircleList"/>
    <dgm:cxn modelId="{DD2C54C9-C401-45EB-9189-6B302FBF0FAF}" type="presParOf" srcId="{837BFE9D-906D-41C3-8710-EC6FD6F01E8B}" destId="{8C7DAC4B-63B4-413C-8E21-85189941754F}" srcOrd="0" destOrd="0" presId="urn:microsoft.com/office/officeart/2018/2/layout/IconCircleList"/>
    <dgm:cxn modelId="{D50EDB23-3297-4E9F-A2A2-17C8019EF4F7}" type="presParOf" srcId="{837BFE9D-906D-41C3-8710-EC6FD6F01E8B}" destId="{D67B79EF-F78C-4905-A7DD-97956CF280AA}" srcOrd="1" destOrd="0" presId="urn:microsoft.com/office/officeart/2018/2/layout/IconCircleList"/>
    <dgm:cxn modelId="{BE00C989-C02A-4E8E-95EF-0567F64D095E}" type="presParOf" srcId="{837BFE9D-906D-41C3-8710-EC6FD6F01E8B}" destId="{519DBA3F-DB58-4745-8D73-8A1826EB3E3B}" srcOrd="2" destOrd="0" presId="urn:microsoft.com/office/officeart/2018/2/layout/IconCircleList"/>
    <dgm:cxn modelId="{B1F4A466-4045-41D7-B743-914AC2457844}" type="presParOf" srcId="{837BFE9D-906D-41C3-8710-EC6FD6F01E8B}" destId="{A0D8776F-A85B-4685-B810-1F27616114E9}" srcOrd="3" destOrd="0" presId="urn:microsoft.com/office/officeart/2018/2/layout/IconCircleList"/>
    <dgm:cxn modelId="{2873112D-B279-45BD-B529-964C36D3754F}" type="presParOf" srcId="{7A7334AF-AD41-436F-8D77-D9B861090164}" destId="{92BBB893-5B5A-425A-B881-0DE93ECF6B41}" srcOrd="9" destOrd="0" presId="urn:microsoft.com/office/officeart/2018/2/layout/IconCircleList"/>
    <dgm:cxn modelId="{238BF866-17D4-4928-BCA8-1C4710203D41}" type="presParOf" srcId="{7A7334AF-AD41-436F-8D77-D9B861090164}" destId="{D1F46C52-8331-4C08-983F-E46D225683AA}" srcOrd="10" destOrd="0" presId="urn:microsoft.com/office/officeart/2018/2/layout/IconCircleList"/>
    <dgm:cxn modelId="{DD5D0210-B855-443D-8100-1AF08F3675F7}" type="presParOf" srcId="{D1F46C52-8331-4C08-983F-E46D225683AA}" destId="{DD86621E-7994-4DBF-93C4-2086DC743553}" srcOrd="0" destOrd="0" presId="urn:microsoft.com/office/officeart/2018/2/layout/IconCircleList"/>
    <dgm:cxn modelId="{33EE303C-25A0-4BF9-B024-BB83EBC52207}" type="presParOf" srcId="{D1F46C52-8331-4C08-983F-E46D225683AA}" destId="{6C4F2C41-1DC2-40D7-91B7-1149D55C159D}" srcOrd="1" destOrd="0" presId="urn:microsoft.com/office/officeart/2018/2/layout/IconCircleList"/>
    <dgm:cxn modelId="{51B1466A-A7F1-47B9-B94B-8D462867F028}" type="presParOf" srcId="{D1F46C52-8331-4C08-983F-E46D225683AA}" destId="{9855A8EC-F5BA-4483-81F1-F7BBABEFAD1B}" srcOrd="2" destOrd="0" presId="urn:microsoft.com/office/officeart/2018/2/layout/IconCircleList"/>
    <dgm:cxn modelId="{9CCD0BFF-7A5E-4FD3-AF44-B83FC3702C19}" type="presParOf" srcId="{D1F46C52-8331-4C08-983F-E46D225683AA}" destId="{6AF0EABE-4E8D-44A6-B1F7-DCFB01C33624}"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861E1C3-5D2B-4B5A-AC87-95CD6CB219DE}" type="doc">
      <dgm:prSet loTypeId="urn:microsoft.com/office/officeart/2018/5/layout/IconCircleLabelList" loCatId="icon" qsTypeId="urn:microsoft.com/office/officeart/2005/8/quickstyle/simple1" qsCatId="simple" csTypeId="urn:microsoft.com/office/officeart/2005/8/colors/colorful2" csCatId="colorful" phldr="1"/>
      <dgm:spPr/>
      <dgm:t>
        <a:bodyPr/>
        <a:lstStyle/>
        <a:p>
          <a:endParaRPr lang="en-US"/>
        </a:p>
      </dgm:t>
    </dgm:pt>
    <dgm:pt modelId="{22EF2FD0-5D44-4B6D-9361-869860F06CD3}">
      <dgm:prSet/>
      <dgm:spPr>
        <a:ln>
          <a:noFill/>
        </a:ln>
      </dgm:spPr>
      <dgm:t>
        <a:bodyPr/>
        <a:lstStyle/>
        <a:p>
          <a:pPr>
            <a:lnSpc>
              <a:spcPct val="100000"/>
            </a:lnSpc>
            <a:defRPr cap="all"/>
          </a:pPr>
          <a:r>
            <a:rPr lang="en-US" b="0" i="0" baseline="0"/>
            <a:t>Extension on Function</a:t>
          </a:r>
          <a:endParaRPr lang="en-US"/>
        </a:p>
      </dgm:t>
    </dgm:pt>
    <dgm:pt modelId="{DBC242BC-6F70-451E-A6E3-43B91272E562}" type="parTrans" cxnId="{0B51CCAF-E0BC-4633-A11C-F46F4B73064F}">
      <dgm:prSet/>
      <dgm:spPr/>
      <dgm:t>
        <a:bodyPr/>
        <a:lstStyle/>
        <a:p>
          <a:endParaRPr lang="en-US"/>
        </a:p>
      </dgm:t>
    </dgm:pt>
    <dgm:pt modelId="{5FB3AFA8-121A-42E1-B345-244A0BC9CF0A}" type="sibTrans" cxnId="{0B51CCAF-E0BC-4633-A11C-F46F4B73064F}">
      <dgm:prSet/>
      <dgm:spPr/>
      <dgm:t>
        <a:bodyPr/>
        <a:lstStyle/>
        <a:p>
          <a:pPr>
            <a:lnSpc>
              <a:spcPct val="100000"/>
            </a:lnSpc>
          </a:pPr>
          <a:endParaRPr lang="en-US"/>
        </a:p>
      </dgm:t>
    </dgm:pt>
    <dgm:pt modelId="{960997ED-F4AC-4CFE-97B6-26D23FF2C0B8}">
      <dgm:prSet/>
      <dgm:spPr>
        <a:ln>
          <a:noFill/>
        </a:ln>
      </dgm:spPr>
      <dgm:t>
        <a:bodyPr/>
        <a:lstStyle/>
        <a:p>
          <a:pPr>
            <a:lnSpc>
              <a:spcPct val="100000"/>
            </a:lnSpc>
            <a:defRPr cap="all"/>
          </a:pPr>
          <a:r>
            <a:rPr lang="en-US" b="0" i="0" baseline="0"/>
            <a:t>Create workflows</a:t>
          </a:r>
          <a:endParaRPr lang="en-US"/>
        </a:p>
      </dgm:t>
    </dgm:pt>
    <dgm:pt modelId="{18D5C7EA-2736-423A-9A0E-4F41A1744B2D}" type="parTrans" cxnId="{D28435A6-EF6F-4601-83EE-8F299C2DE65C}">
      <dgm:prSet/>
      <dgm:spPr/>
      <dgm:t>
        <a:bodyPr/>
        <a:lstStyle/>
        <a:p>
          <a:endParaRPr lang="en-US"/>
        </a:p>
      </dgm:t>
    </dgm:pt>
    <dgm:pt modelId="{9962521F-E5D8-471A-8C13-80D05BBFC56C}" type="sibTrans" cxnId="{D28435A6-EF6F-4601-83EE-8F299C2DE65C}">
      <dgm:prSet/>
      <dgm:spPr/>
      <dgm:t>
        <a:bodyPr/>
        <a:lstStyle/>
        <a:p>
          <a:pPr>
            <a:lnSpc>
              <a:spcPct val="100000"/>
            </a:lnSpc>
          </a:pPr>
          <a:endParaRPr lang="en-US"/>
        </a:p>
      </dgm:t>
    </dgm:pt>
    <dgm:pt modelId="{06650E64-EF77-4C5A-8E6C-E4B008C504A9}">
      <dgm:prSet/>
      <dgm:spPr>
        <a:ln>
          <a:noFill/>
        </a:ln>
      </dgm:spPr>
      <dgm:t>
        <a:bodyPr/>
        <a:lstStyle/>
        <a:p>
          <a:pPr>
            <a:lnSpc>
              <a:spcPct val="100000"/>
            </a:lnSpc>
            <a:defRPr cap="all"/>
          </a:pPr>
          <a:r>
            <a:rPr lang="nl-NL" b="0" i="0" baseline="0"/>
            <a:t>Built on Durable Task Framework</a:t>
          </a:r>
          <a:endParaRPr lang="en-US"/>
        </a:p>
      </dgm:t>
    </dgm:pt>
    <dgm:pt modelId="{F1B260F7-46A8-43B8-AC3A-4BE3FF86B8AC}" type="parTrans" cxnId="{4B27361E-8C91-4A83-9779-4121B03AAE22}">
      <dgm:prSet/>
      <dgm:spPr/>
      <dgm:t>
        <a:bodyPr/>
        <a:lstStyle/>
        <a:p>
          <a:endParaRPr lang="en-US"/>
        </a:p>
      </dgm:t>
    </dgm:pt>
    <dgm:pt modelId="{49F50A87-F56B-43E9-9ABD-B6D862918DEA}" type="sibTrans" cxnId="{4B27361E-8C91-4A83-9779-4121B03AAE22}">
      <dgm:prSet/>
      <dgm:spPr/>
      <dgm:t>
        <a:bodyPr/>
        <a:lstStyle/>
        <a:p>
          <a:endParaRPr lang="en-US"/>
        </a:p>
      </dgm:t>
    </dgm:pt>
    <dgm:pt modelId="{8F325AE7-F678-4CB7-A496-4185CAE35150}" type="pres">
      <dgm:prSet presAssocID="{2861E1C3-5D2B-4B5A-AC87-95CD6CB219DE}" presName="root" presStyleCnt="0">
        <dgm:presLayoutVars>
          <dgm:dir/>
          <dgm:resizeHandles val="exact"/>
        </dgm:presLayoutVars>
      </dgm:prSet>
      <dgm:spPr/>
    </dgm:pt>
    <dgm:pt modelId="{6DED2038-8889-4680-A07E-66C12C460F97}" type="pres">
      <dgm:prSet presAssocID="{22EF2FD0-5D44-4B6D-9361-869860F06CD3}" presName="compNode" presStyleCnt="0"/>
      <dgm:spPr/>
    </dgm:pt>
    <dgm:pt modelId="{9C5F5557-68BA-4D14-B717-7EDF5F120F7E}" type="pres">
      <dgm:prSet presAssocID="{22EF2FD0-5D44-4B6D-9361-869860F06CD3}" presName="iconBgRect" presStyleLbl="bgShp" presStyleIdx="0" presStyleCnt="3"/>
      <dgm:spPr>
        <a:ln>
          <a:noFill/>
        </a:ln>
      </dgm:spPr>
    </dgm:pt>
    <dgm:pt modelId="{4DB66C75-0A12-4752-A9FD-AF1C2D046F9A}" type="pres">
      <dgm:prSet presAssocID="{22EF2FD0-5D44-4B6D-9361-869860F06CD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ocument"/>
        </a:ext>
      </dgm:extLst>
    </dgm:pt>
    <dgm:pt modelId="{AE8DDFE1-F7E6-4DF0-8DA5-F2CDB03B0972}" type="pres">
      <dgm:prSet presAssocID="{22EF2FD0-5D44-4B6D-9361-869860F06CD3}" presName="spaceRect" presStyleCnt="0"/>
      <dgm:spPr/>
    </dgm:pt>
    <dgm:pt modelId="{8A0DE173-2EE6-4662-AEA9-393F6184979E}" type="pres">
      <dgm:prSet presAssocID="{22EF2FD0-5D44-4B6D-9361-869860F06CD3}" presName="textRect" presStyleLbl="revTx" presStyleIdx="0" presStyleCnt="3">
        <dgm:presLayoutVars>
          <dgm:chMax val="1"/>
          <dgm:chPref val="1"/>
        </dgm:presLayoutVars>
      </dgm:prSet>
      <dgm:spPr/>
    </dgm:pt>
    <dgm:pt modelId="{F91356B0-438F-40F6-8E6D-52965B4311EA}" type="pres">
      <dgm:prSet presAssocID="{5FB3AFA8-121A-42E1-B345-244A0BC9CF0A}" presName="sibTrans" presStyleCnt="0"/>
      <dgm:spPr/>
    </dgm:pt>
    <dgm:pt modelId="{256C516A-B172-453C-A159-611CEEE45EB9}" type="pres">
      <dgm:prSet presAssocID="{960997ED-F4AC-4CFE-97B6-26D23FF2C0B8}" presName="compNode" presStyleCnt="0"/>
      <dgm:spPr/>
    </dgm:pt>
    <dgm:pt modelId="{FF8A9767-760E-4000-89D5-DCF1C9B6CB90}" type="pres">
      <dgm:prSet presAssocID="{960997ED-F4AC-4CFE-97B6-26D23FF2C0B8}" presName="iconBgRect" presStyleLbl="bgShp" presStyleIdx="1" presStyleCnt="3"/>
      <dgm:spPr>
        <a:ln>
          <a:noFill/>
        </a:ln>
      </dgm:spPr>
    </dgm:pt>
    <dgm:pt modelId="{B462E7DA-9409-4DCF-A299-EE01BB0DE2A0}" type="pres">
      <dgm:prSet presAssocID="{960997ED-F4AC-4CFE-97B6-26D23FF2C0B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ser"/>
        </a:ext>
      </dgm:extLst>
    </dgm:pt>
    <dgm:pt modelId="{4A5E4A74-9E66-4374-B8FD-343A7AE8DF34}" type="pres">
      <dgm:prSet presAssocID="{960997ED-F4AC-4CFE-97B6-26D23FF2C0B8}" presName="spaceRect" presStyleCnt="0"/>
      <dgm:spPr/>
    </dgm:pt>
    <dgm:pt modelId="{961E36E5-9BD4-4DCF-9351-7CDE47277757}" type="pres">
      <dgm:prSet presAssocID="{960997ED-F4AC-4CFE-97B6-26D23FF2C0B8}" presName="textRect" presStyleLbl="revTx" presStyleIdx="1" presStyleCnt="3">
        <dgm:presLayoutVars>
          <dgm:chMax val="1"/>
          <dgm:chPref val="1"/>
        </dgm:presLayoutVars>
      </dgm:prSet>
      <dgm:spPr/>
    </dgm:pt>
    <dgm:pt modelId="{0CE96CFA-A29F-4749-9192-EDB7F8576D37}" type="pres">
      <dgm:prSet presAssocID="{9962521F-E5D8-471A-8C13-80D05BBFC56C}" presName="sibTrans" presStyleCnt="0"/>
      <dgm:spPr/>
    </dgm:pt>
    <dgm:pt modelId="{9DB97054-56DB-489A-A16A-44954073543D}" type="pres">
      <dgm:prSet presAssocID="{06650E64-EF77-4C5A-8E6C-E4B008C504A9}" presName="compNode" presStyleCnt="0"/>
      <dgm:spPr/>
    </dgm:pt>
    <dgm:pt modelId="{E0A4F886-1900-4081-AA17-B2E3A12679D9}" type="pres">
      <dgm:prSet presAssocID="{06650E64-EF77-4C5A-8E6C-E4B008C504A9}" presName="iconBgRect" presStyleLbl="bgShp" presStyleIdx="2" presStyleCnt="3"/>
      <dgm:spPr>
        <a:ln>
          <a:noFill/>
        </a:ln>
      </dgm:spPr>
    </dgm:pt>
    <dgm:pt modelId="{8D01189A-34DE-48D9-81E4-B329E4BB029B}" type="pres">
      <dgm:prSet presAssocID="{06650E64-EF77-4C5A-8E6C-E4B008C504A9}"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46579228-D641-4963-AC09-C873BBFE9C76}" type="pres">
      <dgm:prSet presAssocID="{06650E64-EF77-4C5A-8E6C-E4B008C504A9}" presName="spaceRect" presStyleCnt="0"/>
      <dgm:spPr/>
    </dgm:pt>
    <dgm:pt modelId="{512A5EB9-8818-44D3-B8C4-DBDFFEF5416E}" type="pres">
      <dgm:prSet presAssocID="{06650E64-EF77-4C5A-8E6C-E4B008C504A9}" presName="textRect" presStyleLbl="revTx" presStyleIdx="2" presStyleCnt="3">
        <dgm:presLayoutVars>
          <dgm:chMax val="1"/>
          <dgm:chPref val="1"/>
        </dgm:presLayoutVars>
      </dgm:prSet>
      <dgm:spPr/>
    </dgm:pt>
  </dgm:ptLst>
  <dgm:cxnLst>
    <dgm:cxn modelId="{7101A405-A1B4-4B58-9FE9-71CA2989A1BA}" type="presOf" srcId="{22EF2FD0-5D44-4B6D-9361-869860F06CD3}" destId="{8A0DE173-2EE6-4662-AEA9-393F6184979E}" srcOrd="0" destOrd="0" presId="urn:microsoft.com/office/officeart/2018/5/layout/IconCircleLabelList"/>
    <dgm:cxn modelId="{4B27361E-8C91-4A83-9779-4121B03AAE22}" srcId="{2861E1C3-5D2B-4B5A-AC87-95CD6CB219DE}" destId="{06650E64-EF77-4C5A-8E6C-E4B008C504A9}" srcOrd="2" destOrd="0" parTransId="{F1B260F7-46A8-43B8-AC3A-4BE3FF86B8AC}" sibTransId="{49F50A87-F56B-43E9-9ABD-B6D862918DEA}"/>
    <dgm:cxn modelId="{6BCA3A2C-E951-4139-923A-FD40ED18B65A}" type="presOf" srcId="{960997ED-F4AC-4CFE-97B6-26D23FF2C0B8}" destId="{961E36E5-9BD4-4DCF-9351-7CDE47277757}" srcOrd="0" destOrd="0" presId="urn:microsoft.com/office/officeart/2018/5/layout/IconCircleLabelList"/>
    <dgm:cxn modelId="{9181C172-3A40-43EE-ACA5-D8FBDE38664C}" type="presOf" srcId="{2861E1C3-5D2B-4B5A-AC87-95CD6CB219DE}" destId="{8F325AE7-F678-4CB7-A496-4185CAE35150}" srcOrd="0" destOrd="0" presId="urn:microsoft.com/office/officeart/2018/5/layout/IconCircleLabelList"/>
    <dgm:cxn modelId="{D28435A6-EF6F-4601-83EE-8F299C2DE65C}" srcId="{2861E1C3-5D2B-4B5A-AC87-95CD6CB219DE}" destId="{960997ED-F4AC-4CFE-97B6-26D23FF2C0B8}" srcOrd="1" destOrd="0" parTransId="{18D5C7EA-2736-423A-9A0E-4F41A1744B2D}" sibTransId="{9962521F-E5D8-471A-8C13-80D05BBFC56C}"/>
    <dgm:cxn modelId="{DCDCE6AA-E5E1-43DC-B86F-9CCE76FDCF49}" type="presOf" srcId="{06650E64-EF77-4C5A-8E6C-E4B008C504A9}" destId="{512A5EB9-8818-44D3-B8C4-DBDFFEF5416E}" srcOrd="0" destOrd="0" presId="urn:microsoft.com/office/officeart/2018/5/layout/IconCircleLabelList"/>
    <dgm:cxn modelId="{0B51CCAF-E0BC-4633-A11C-F46F4B73064F}" srcId="{2861E1C3-5D2B-4B5A-AC87-95CD6CB219DE}" destId="{22EF2FD0-5D44-4B6D-9361-869860F06CD3}" srcOrd="0" destOrd="0" parTransId="{DBC242BC-6F70-451E-A6E3-43B91272E562}" sibTransId="{5FB3AFA8-121A-42E1-B345-244A0BC9CF0A}"/>
    <dgm:cxn modelId="{3278550A-0534-46FB-921D-00E971680769}" type="presParOf" srcId="{8F325AE7-F678-4CB7-A496-4185CAE35150}" destId="{6DED2038-8889-4680-A07E-66C12C460F97}" srcOrd="0" destOrd="0" presId="urn:microsoft.com/office/officeart/2018/5/layout/IconCircleLabelList"/>
    <dgm:cxn modelId="{0DDB27C2-6861-4087-9CB5-63EE17493E24}" type="presParOf" srcId="{6DED2038-8889-4680-A07E-66C12C460F97}" destId="{9C5F5557-68BA-4D14-B717-7EDF5F120F7E}" srcOrd="0" destOrd="0" presId="urn:microsoft.com/office/officeart/2018/5/layout/IconCircleLabelList"/>
    <dgm:cxn modelId="{51FEF6B2-DDD2-445E-83A6-93A7E3604A9F}" type="presParOf" srcId="{6DED2038-8889-4680-A07E-66C12C460F97}" destId="{4DB66C75-0A12-4752-A9FD-AF1C2D046F9A}" srcOrd="1" destOrd="0" presId="urn:microsoft.com/office/officeart/2018/5/layout/IconCircleLabelList"/>
    <dgm:cxn modelId="{3F5AE6B6-C10E-4BA1-8D65-B7D76C362377}" type="presParOf" srcId="{6DED2038-8889-4680-A07E-66C12C460F97}" destId="{AE8DDFE1-F7E6-4DF0-8DA5-F2CDB03B0972}" srcOrd="2" destOrd="0" presId="urn:microsoft.com/office/officeart/2018/5/layout/IconCircleLabelList"/>
    <dgm:cxn modelId="{EBAC3219-8524-47BA-B17E-C988B6091127}" type="presParOf" srcId="{6DED2038-8889-4680-A07E-66C12C460F97}" destId="{8A0DE173-2EE6-4662-AEA9-393F6184979E}" srcOrd="3" destOrd="0" presId="urn:microsoft.com/office/officeart/2018/5/layout/IconCircleLabelList"/>
    <dgm:cxn modelId="{EC2A27BE-3F8F-45CC-8CE6-D372D4D432F8}" type="presParOf" srcId="{8F325AE7-F678-4CB7-A496-4185CAE35150}" destId="{F91356B0-438F-40F6-8E6D-52965B4311EA}" srcOrd="1" destOrd="0" presId="urn:microsoft.com/office/officeart/2018/5/layout/IconCircleLabelList"/>
    <dgm:cxn modelId="{940320D0-0439-4DE0-BFDA-2464164C9DF5}" type="presParOf" srcId="{8F325AE7-F678-4CB7-A496-4185CAE35150}" destId="{256C516A-B172-453C-A159-611CEEE45EB9}" srcOrd="2" destOrd="0" presId="urn:microsoft.com/office/officeart/2018/5/layout/IconCircleLabelList"/>
    <dgm:cxn modelId="{90C5EAC7-5A52-45C0-88D2-C2FFAD6DAD4E}" type="presParOf" srcId="{256C516A-B172-453C-A159-611CEEE45EB9}" destId="{FF8A9767-760E-4000-89D5-DCF1C9B6CB90}" srcOrd="0" destOrd="0" presId="urn:microsoft.com/office/officeart/2018/5/layout/IconCircleLabelList"/>
    <dgm:cxn modelId="{6731872B-BBDE-4AEF-BE32-7048413F0A96}" type="presParOf" srcId="{256C516A-B172-453C-A159-611CEEE45EB9}" destId="{B462E7DA-9409-4DCF-A299-EE01BB0DE2A0}" srcOrd="1" destOrd="0" presId="urn:microsoft.com/office/officeart/2018/5/layout/IconCircleLabelList"/>
    <dgm:cxn modelId="{0A9524D3-9174-4FF4-8328-626F470FFA08}" type="presParOf" srcId="{256C516A-B172-453C-A159-611CEEE45EB9}" destId="{4A5E4A74-9E66-4374-B8FD-343A7AE8DF34}" srcOrd="2" destOrd="0" presId="urn:microsoft.com/office/officeart/2018/5/layout/IconCircleLabelList"/>
    <dgm:cxn modelId="{BC83BDD1-899E-4799-81F7-3ED16D8B4F41}" type="presParOf" srcId="{256C516A-B172-453C-A159-611CEEE45EB9}" destId="{961E36E5-9BD4-4DCF-9351-7CDE47277757}" srcOrd="3" destOrd="0" presId="urn:microsoft.com/office/officeart/2018/5/layout/IconCircleLabelList"/>
    <dgm:cxn modelId="{F3E2704D-363E-4933-A091-1C77237820BB}" type="presParOf" srcId="{8F325AE7-F678-4CB7-A496-4185CAE35150}" destId="{0CE96CFA-A29F-4749-9192-EDB7F8576D37}" srcOrd="3" destOrd="0" presId="urn:microsoft.com/office/officeart/2018/5/layout/IconCircleLabelList"/>
    <dgm:cxn modelId="{0B21BCA0-F1B0-473F-B075-EECA971F4F37}" type="presParOf" srcId="{8F325AE7-F678-4CB7-A496-4185CAE35150}" destId="{9DB97054-56DB-489A-A16A-44954073543D}" srcOrd="4" destOrd="0" presId="urn:microsoft.com/office/officeart/2018/5/layout/IconCircleLabelList"/>
    <dgm:cxn modelId="{FC1CC5F8-A384-4179-9922-EA62BAD0DF6E}" type="presParOf" srcId="{9DB97054-56DB-489A-A16A-44954073543D}" destId="{E0A4F886-1900-4081-AA17-B2E3A12679D9}" srcOrd="0" destOrd="0" presId="urn:microsoft.com/office/officeart/2018/5/layout/IconCircleLabelList"/>
    <dgm:cxn modelId="{E15DD711-720D-4666-95C7-C1CD45B14084}" type="presParOf" srcId="{9DB97054-56DB-489A-A16A-44954073543D}" destId="{8D01189A-34DE-48D9-81E4-B329E4BB029B}" srcOrd="1" destOrd="0" presId="urn:microsoft.com/office/officeart/2018/5/layout/IconCircleLabelList"/>
    <dgm:cxn modelId="{CFCDC490-C871-4A0F-932D-EB4063450B56}" type="presParOf" srcId="{9DB97054-56DB-489A-A16A-44954073543D}" destId="{46579228-D641-4963-AC09-C873BBFE9C76}" srcOrd="2" destOrd="0" presId="urn:microsoft.com/office/officeart/2018/5/layout/IconCircleLabelList"/>
    <dgm:cxn modelId="{6FC29E31-8AE6-404E-8A79-9915172EDBBF}" type="presParOf" srcId="{9DB97054-56DB-489A-A16A-44954073543D}" destId="{512A5EB9-8818-44D3-B8C4-DBDFFEF5416E}"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861E1C3-5D2B-4B5A-AC87-95CD6CB219DE}" type="doc">
      <dgm:prSet loTypeId="urn:microsoft.com/office/officeart/2018/5/layout/IconCircleLabelList" loCatId="icon" qsTypeId="urn:microsoft.com/office/officeart/2005/8/quickstyle/simple1" qsCatId="simple" csTypeId="urn:microsoft.com/office/officeart/2005/8/colors/colorful2" csCatId="colorful" phldr="1"/>
      <dgm:spPr/>
      <dgm:t>
        <a:bodyPr/>
        <a:lstStyle/>
        <a:p>
          <a:endParaRPr lang="en-US"/>
        </a:p>
      </dgm:t>
    </dgm:pt>
    <dgm:pt modelId="{22EF2FD0-5D44-4B6D-9361-869860F06CD3}">
      <dgm:prSet/>
      <dgm:spPr>
        <a:ln>
          <a:noFill/>
        </a:ln>
      </dgm:spPr>
      <dgm:t>
        <a:bodyPr/>
        <a:lstStyle/>
        <a:p>
          <a:pPr>
            <a:lnSpc>
              <a:spcPct val="100000"/>
            </a:lnSpc>
            <a:defRPr cap="all"/>
          </a:pPr>
          <a:r>
            <a:rPr lang="en-US"/>
            <a:t>Client (stateless)</a:t>
          </a:r>
        </a:p>
      </dgm:t>
    </dgm:pt>
    <dgm:pt modelId="{DBC242BC-6F70-451E-A6E3-43B91272E562}" type="parTrans" cxnId="{0B51CCAF-E0BC-4633-A11C-F46F4B73064F}">
      <dgm:prSet/>
      <dgm:spPr/>
      <dgm:t>
        <a:bodyPr/>
        <a:lstStyle/>
        <a:p>
          <a:endParaRPr lang="en-US"/>
        </a:p>
      </dgm:t>
    </dgm:pt>
    <dgm:pt modelId="{5FB3AFA8-121A-42E1-B345-244A0BC9CF0A}" type="sibTrans" cxnId="{0B51CCAF-E0BC-4633-A11C-F46F4B73064F}">
      <dgm:prSet/>
      <dgm:spPr/>
      <dgm:t>
        <a:bodyPr/>
        <a:lstStyle/>
        <a:p>
          <a:pPr>
            <a:lnSpc>
              <a:spcPct val="100000"/>
            </a:lnSpc>
          </a:pPr>
          <a:endParaRPr lang="en-US"/>
        </a:p>
      </dgm:t>
    </dgm:pt>
    <dgm:pt modelId="{ADF710A0-CD7F-4255-8337-FA6C0AEDCE9C}">
      <dgm:prSet/>
      <dgm:spPr>
        <a:ln>
          <a:noFill/>
        </a:ln>
      </dgm:spPr>
      <dgm:t>
        <a:bodyPr/>
        <a:lstStyle/>
        <a:p>
          <a:pPr>
            <a:lnSpc>
              <a:spcPct val="100000"/>
            </a:lnSpc>
            <a:defRPr cap="all"/>
          </a:pPr>
          <a:r>
            <a:rPr lang="en-US"/>
            <a:t>Orchestrator</a:t>
          </a:r>
        </a:p>
      </dgm:t>
    </dgm:pt>
    <dgm:pt modelId="{EA732512-861B-4A20-8E35-015360E9D830}" type="parTrans" cxnId="{77C6919C-6F50-416A-8C18-18EEB7AEFC10}">
      <dgm:prSet/>
      <dgm:spPr/>
      <dgm:t>
        <a:bodyPr/>
        <a:lstStyle/>
        <a:p>
          <a:endParaRPr lang="nl-NL"/>
        </a:p>
      </dgm:t>
    </dgm:pt>
    <dgm:pt modelId="{98F3A236-D846-4C04-9EC8-7882B1B00B43}" type="sibTrans" cxnId="{77C6919C-6F50-416A-8C18-18EEB7AEFC10}">
      <dgm:prSet/>
      <dgm:spPr/>
      <dgm:t>
        <a:bodyPr/>
        <a:lstStyle/>
        <a:p>
          <a:endParaRPr lang="nl-NL"/>
        </a:p>
      </dgm:t>
    </dgm:pt>
    <dgm:pt modelId="{9BC0A22B-4177-4B9A-BBA1-7549E4B615F7}">
      <dgm:prSet/>
      <dgm:spPr>
        <a:ln>
          <a:noFill/>
        </a:ln>
      </dgm:spPr>
      <dgm:t>
        <a:bodyPr/>
        <a:lstStyle/>
        <a:p>
          <a:pPr>
            <a:lnSpc>
              <a:spcPct val="100000"/>
            </a:lnSpc>
            <a:defRPr cap="all"/>
          </a:pPr>
          <a:r>
            <a:rPr lang="en-US"/>
            <a:t>Activity</a:t>
          </a:r>
        </a:p>
      </dgm:t>
    </dgm:pt>
    <dgm:pt modelId="{C0D97265-67B1-4A0F-90BF-81205D8DE4BC}" type="parTrans" cxnId="{962085F2-30EC-4749-B8A7-ADE6EF9B7056}">
      <dgm:prSet/>
      <dgm:spPr/>
      <dgm:t>
        <a:bodyPr/>
        <a:lstStyle/>
        <a:p>
          <a:endParaRPr lang="nl-NL"/>
        </a:p>
      </dgm:t>
    </dgm:pt>
    <dgm:pt modelId="{29020E49-DFE6-47FA-83A3-062377C4D1EC}" type="sibTrans" cxnId="{962085F2-30EC-4749-B8A7-ADE6EF9B7056}">
      <dgm:prSet/>
      <dgm:spPr/>
      <dgm:t>
        <a:bodyPr/>
        <a:lstStyle/>
        <a:p>
          <a:endParaRPr lang="nl-NL"/>
        </a:p>
      </dgm:t>
    </dgm:pt>
    <dgm:pt modelId="{3DD0E9FB-251A-46E3-83A4-383FDF5F8717}">
      <dgm:prSet/>
      <dgm:spPr>
        <a:ln>
          <a:noFill/>
        </a:ln>
      </dgm:spPr>
      <dgm:t>
        <a:bodyPr/>
        <a:lstStyle/>
        <a:p>
          <a:pPr>
            <a:lnSpc>
              <a:spcPct val="100000"/>
            </a:lnSpc>
            <a:defRPr cap="all"/>
          </a:pPr>
          <a:r>
            <a:rPr lang="en-US"/>
            <a:t>Entity</a:t>
          </a:r>
          <a:endParaRPr lang="nl-NL"/>
        </a:p>
      </dgm:t>
    </dgm:pt>
    <dgm:pt modelId="{5D09C996-C4A6-40F0-BDB2-7458B0CB7F59}" type="parTrans" cxnId="{4D06FD4E-80CF-4870-83D9-BBEC372A1A94}">
      <dgm:prSet/>
      <dgm:spPr/>
      <dgm:t>
        <a:bodyPr/>
        <a:lstStyle/>
        <a:p>
          <a:endParaRPr lang="nl-NL"/>
        </a:p>
      </dgm:t>
    </dgm:pt>
    <dgm:pt modelId="{EDFB0E46-31D6-4E1F-90AD-1BA6BB3DBE21}" type="sibTrans" cxnId="{4D06FD4E-80CF-4870-83D9-BBEC372A1A94}">
      <dgm:prSet/>
      <dgm:spPr/>
      <dgm:t>
        <a:bodyPr/>
        <a:lstStyle/>
        <a:p>
          <a:endParaRPr lang="nl-NL"/>
        </a:p>
      </dgm:t>
    </dgm:pt>
    <dgm:pt modelId="{8F325AE7-F678-4CB7-A496-4185CAE35150}" type="pres">
      <dgm:prSet presAssocID="{2861E1C3-5D2B-4B5A-AC87-95CD6CB219DE}" presName="root" presStyleCnt="0">
        <dgm:presLayoutVars>
          <dgm:dir/>
          <dgm:resizeHandles val="exact"/>
        </dgm:presLayoutVars>
      </dgm:prSet>
      <dgm:spPr/>
    </dgm:pt>
    <dgm:pt modelId="{6DED2038-8889-4680-A07E-66C12C460F97}" type="pres">
      <dgm:prSet presAssocID="{22EF2FD0-5D44-4B6D-9361-869860F06CD3}" presName="compNode" presStyleCnt="0"/>
      <dgm:spPr/>
    </dgm:pt>
    <dgm:pt modelId="{9C5F5557-68BA-4D14-B717-7EDF5F120F7E}" type="pres">
      <dgm:prSet presAssocID="{22EF2FD0-5D44-4B6D-9361-869860F06CD3}" presName="iconBgRect" presStyleLbl="bgShp" presStyleIdx="0" presStyleCnt="4"/>
      <dgm:spPr>
        <a:ln>
          <a:noFill/>
        </a:ln>
      </dgm:spPr>
    </dgm:pt>
    <dgm:pt modelId="{4DB66C75-0A12-4752-A9FD-AF1C2D046F9A}" type="pres">
      <dgm:prSet presAssocID="{22EF2FD0-5D44-4B6D-9361-869860F06CD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oud Computing"/>
        </a:ext>
      </dgm:extLst>
    </dgm:pt>
    <dgm:pt modelId="{AE8DDFE1-F7E6-4DF0-8DA5-F2CDB03B0972}" type="pres">
      <dgm:prSet presAssocID="{22EF2FD0-5D44-4B6D-9361-869860F06CD3}" presName="spaceRect" presStyleCnt="0"/>
      <dgm:spPr/>
    </dgm:pt>
    <dgm:pt modelId="{8A0DE173-2EE6-4662-AEA9-393F6184979E}" type="pres">
      <dgm:prSet presAssocID="{22EF2FD0-5D44-4B6D-9361-869860F06CD3}" presName="textRect" presStyleLbl="revTx" presStyleIdx="0" presStyleCnt="4">
        <dgm:presLayoutVars>
          <dgm:chMax val="1"/>
          <dgm:chPref val="1"/>
        </dgm:presLayoutVars>
      </dgm:prSet>
      <dgm:spPr/>
    </dgm:pt>
    <dgm:pt modelId="{F91356B0-438F-40F6-8E6D-52965B4311EA}" type="pres">
      <dgm:prSet presAssocID="{5FB3AFA8-121A-42E1-B345-244A0BC9CF0A}" presName="sibTrans" presStyleCnt="0"/>
      <dgm:spPr/>
    </dgm:pt>
    <dgm:pt modelId="{1F670C0B-60B4-4F71-83D1-BF662925EA4B}" type="pres">
      <dgm:prSet presAssocID="{ADF710A0-CD7F-4255-8337-FA6C0AEDCE9C}" presName="compNode" presStyleCnt="0"/>
      <dgm:spPr/>
    </dgm:pt>
    <dgm:pt modelId="{7DAF430B-69B1-4BE3-B73C-8F9C82C395D0}" type="pres">
      <dgm:prSet presAssocID="{ADF710A0-CD7F-4255-8337-FA6C0AEDCE9C}" presName="iconBgRect" presStyleLbl="bgShp" presStyleIdx="1" presStyleCnt="4"/>
      <dgm:spPr>
        <a:ln>
          <a:noFill/>
        </a:ln>
      </dgm:spPr>
    </dgm:pt>
    <dgm:pt modelId="{0CD40AD3-D008-4977-ACB0-35D8535B9AD9}" type="pres">
      <dgm:prSet presAssocID="{ADF710A0-CD7F-4255-8337-FA6C0AEDCE9C}"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Workflow with solid fill"/>
        </a:ext>
      </dgm:extLst>
    </dgm:pt>
    <dgm:pt modelId="{C4E565F7-6839-4F83-B206-570DC688BFED}" type="pres">
      <dgm:prSet presAssocID="{ADF710A0-CD7F-4255-8337-FA6C0AEDCE9C}" presName="spaceRect" presStyleCnt="0"/>
      <dgm:spPr/>
    </dgm:pt>
    <dgm:pt modelId="{2CC2F0B3-A9B4-48B0-AB6B-4E0A5834A905}" type="pres">
      <dgm:prSet presAssocID="{ADF710A0-CD7F-4255-8337-FA6C0AEDCE9C}" presName="textRect" presStyleLbl="revTx" presStyleIdx="1" presStyleCnt="4">
        <dgm:presLayoutVars>
          <dgm:chMax val="1"/>
          <dgm:chPref val="1"/>
        </dgm:presLayoutVars>
      </dgm:prSet>
      <dgm:spPr/>
    </dgm:pt>
    <dgm:pt modelId="{1405D9AE-4EDF-459D-A6D0-4A1B8D50191F}" type="pres">
      <dgm:prSet presAssocID="{98F3A236-D846-4C04-9EC8-7882B1B00B43}" presName="sibTrans" presStyleCnt="0"/>
      <dgm:spPr/>
    </dgm:pt>
    <dgm:pt modelId="{2A5C2DFF-C3F8-492F-B6C6-E873327E2484}" type="pres">
      <dgm:prSet presAssocID="{9BC0A22B-4177-4B9A-BBA1-7549E4B615F7}" presName="compNode" presStyleCnt="0"/>
      <dgm:spPr/>
    </dgm:pt>
    <dgm:pt modelId="{19FC3B8C-859B-41DB-8209-167FD012B417}" type="pres">
      <dgm:prSet presAssocID="{9BC0A22B-4177-4B9A-BBA1-7549E4B615F7}" presName="iconBgRect" presStyleLbl="bgShp" presStyleIdx="2" presStyleCnt="4"/>
      <dgm:spPr>
        <a:ln>
          <a:noFill/>
        </a:ln>
      </dgm:spPr>
    </dgm:pt>
    <dgm:pt modelId="{3B9EB497-5C51-45B5-9E04-E1C3F30FE6A5}" type="pres">
      <dgm:prSet presAssocID="{9BC0A22B-4177-4B9A-BBA1-7549E4B615F7}"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5F976457-024D-486B-A6EF-B851374B0F3A}" type="pres">
      <dgm:prSet presAssocID="{9BC0A22B-4177-4B9A-BBA1-7549E4B615F7}" presName="spaceRect" presStyleCnt="0"/>
      <dgm:spPr/>
    </dgm:pt>
    <dgm:pt modelId="{D23D8C85-56E5-4484-8798-41E47BCB59B4}" type="pres">
      <dgm:prSet presAssocID="{9BC0A22B-4177-4B9A-BBA1-7549E4B615F7}" presName="textRect" presStyleLbl="revTx" presStyleIdx="2" presStyleCnt="4">
        <dgm:presLayoutVars>
          <dgm:chMax val="1"/>
          <dgm:chPref val="1"/>
        </dgm:presLayoutVars>
      </dgm:prSet>
      <dgm:spPr/>
    </dgm:pt>
    <dgm:pt modelId="{1EC235F5-9BFE-48DE-8C2A-E1A092EB3FEF}" type="pres">
      <dgm:prSet presAssocID="{29020E49-DFE6-47FA-83A3-062377C4D1EC}" presName="sibTrans" presStyleCnt="0"/>
      <dgm:spPr/>
    </dgm:pt>
    <dgm:pt modelId="{8E92ED1D-A449-448F-9815-880300A80D45}" type="pres">
      <dgm:prSet presAssocID="{3DD0E9FB-251A-46E3-83A4-383FDF5F8717}" presName="compNode" presStyleCnt="0"/>
      <dgm:spPr/>
    </dgm:pt>
    <dgm:pt modelId="{BFDA3F37-81A7-495A-9BC1-9CA88DF54C99}" type="pres">
      <dgm:prSet presAssocID="{3DD0E9FB-251A-46E3-83A4-383FDF5F8717}" presName="iconBgRect" presStyleLbl="bgShp" presStyleIdx="3" presStyleCnt="4"/>
      <dgm:spPr>
        <a:ln>
          <a:noFill/>
        </a:ln>
      </dgm:spPr>
    </dgm:pt>
    <dgm:pt modelId="{F476E004-D88F-4C21-908D-8E5350AF6452}" type="pres">
      <dgm:prSet presAssocID="{3DD0E9FB-251A-46E3-83A4-383FDF5F8717}" presName="iconRect" presStyleLbl="node1" presStyleIdx="3" presStyleCnt="4"/>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Cube with solid fill"/>
        </a:ext>
      </dgm:extLst>
    </dgm:pt>
    <dgm:pt modelId="{22A50DE4-C77E-4106-B79E-FB6E9887D8E6}" type="pres">
      <dgm:prSet presAssocID="{3DD0E9FB-251A-46E3-83A4-383FDF5F8717}" presName="spaceRect" presStyleCnt="0"/>
      <dgm:spPr/>
    </dgm:pt>
    <dgm:pt modelId="{2D6ADF89-E341-42CD-ADBC-91577DF17EAD}" type="pres">
      <dgm:prSet presAssocID="{3DD0E9FB-251A-46E3-83A4-383FDF5F8717}" presName="textRect" presStyleLbl="revTx" presStyleIdx="3" presStyleCnt="4">
        <dgm:presLayoutVars>
          <dgm:chMax val="1"/>
          <dgm:chPref val="1"/>
        </dgm:presLayoutVars>
      </dgm:prSet>
      <dgm:spPr/>
    </dgm:pt>
  </dgm:ptLst>
  <dgm:cxnLst>
    <dgm:cxn modelId="{7101A405-A1B4-4B58-9FE9-71CA2989A1BA}" type="presOf" srcId="{22EF2FD0-5D44-4B6D-9361-869860F06CD3}" destId="{8A0DE173-2EE6-4662-AEA9-393F6184979E}" srcOrd="0" destOrd="0" presId="urn:microsoft.com/office/officeart/2018/5/layout/IconCircleLabelList"/>
    <dgm:cxn modelId="{DCE97B49-C699-43C6-A1FD-6601DCF2C30B}" type="presOf" srcId="{9BC0A22B-4177-4B9A-BBA1-7549E4B615F7}" destId="{D23D8C85-56E5-4484-8798-41E47BCB59B4}" srcOrd="0" destOrd="0" presId="urn:microsoft.com/office/officeart/2018/5/layout/IconCircleLabelList"/>
    <dgm:cxn modelId="{4D06FD4E-80CF-4870-83D9-BBEC372A1A94}" srcId="{2861E1C3-5D2B-4B5A-AC87-95CD6CB219DE}" destId="{3DD0E9FB-251A-46E3-83A4-383FDF5F8717}" srcOrd="3" destOrd="0" parTransId="{5D09C996-C4A6-40F0-BDB2-7458B0CB7F59}" sibTransId="{EDFB0E46-31D6-4E1F-90AD-1BA6BB3DBE21}"/>
    <dgm:cxn modelId="{9181C172-3A40-43EE-ACA5-D8FBDE38664C}" type="presOf" srcId="{2861E1C3-5D2B-4B5A-AC87-95CD6CB219DE}" destId="{8F325AE7-F678-4CB7-A496-4185CAE35150}" srcOrd="0" destOrd="0" presId="urn:microsoft.com/office/officeart/2018/5/layout/IconCircleLabelList"/>
    <dgm:cxn modelId="{5A3D2194-C26F-4132-971D-D721D2843845}" type="presOf" srcId="{3DD0E9FB-251A-46E3-83A4-383FDF5F8717}" destId="{2D6ADF89-E341-42CD-ADBC-91577DF17EAD}" srcOrd="0" destOrd="0" presId="urn:microsoft.com/office/officeart/2018/5/layout/IconCircleLabelList"/>
    <dgm:cxn modelId="{77C6919C-6F50-416A-8C18-18EEB7AEFC10}" srcId="{2861E1C3-5D2B-4B5A-AC87-95CD6CB219DE}" destId="{ADF710A0-CD7F-4255-8337-FA6C0AEDCE9C}" srcOrd="1" destOrd="0" parTransId="{EA732512-861B-4A20-8E35-015360E9D830}" sibTransId="{98F3A236-D846-4C04-9EC8-7882B1B00B43}"/>
    <dgm:cxn modelId="{0B51CCAF-E0BC-4633-A11C-F46F4B73064F}" srcId="{2861E1C3-5D2B-4B5A-AC87-95CD6CB219DE}" destId="{22EF2FD0-5D44-4B6D-9361-869860F06CD3}" srcOrd="0" destOrd="0" parTransId="{DBC242BC-6F70-451E-A6E3-43B91272E562}" sibTransId="{5FB3AFA8-121A-42E1-B345-244A0BC9CF0A}"/>
    <dgm:cxn modelId="{66EC4DE8-41D7-40F9-84F6-ABD75462C7F7}" type="presOf" srcId="{ADF710A0-CD7F-4255-8337-FA6C0AEDCE9C}" destId="{2CC2F0B3-A9B4-48B0-AB6B-4E0A5834A905}" srcOrd="0" destOrd="0" presId="urn:microsoft.com/office/officeart/2018/5/layout/IconCircleLabelList"/>
    <dgm:cxn modelId="{962085F2-30EC-4749-B8A7-ADE6EF9B7056}" srcId="{2861E1C3-5D2B-4B5A-AC87-95CD6CB219DE}" destId="{9BC0A22B-4177-4B9A-BBA1-7549E4B615F7}" srcOrd="2" destOrd="0" parTransId="{C0D97265-67B1-4A0F-90BF-81205D8DE4BC}" sibTransId="{29020E49-DFE6-47FA-83A3-062377C4D1EC}"/>
    <dgm:cxn modelId="{3278550A-0534-46FB-921D-00E971680769}" type="presParOf" srcId="{8F325AE7-F678-4CB7-A496-4185CAE35150}" destId="{6DED2038-8889-4680-A07E-66C12C460F97}" srcOrd="0" destOrd="0" presId="urn:microsoft.com/office/officeart/2018/5/layout/IconCircleLabelList"/>
    <dgm:cxn modelId="{0DDB27C2-6861-4087-9CB5-63EE17493E24}" type="presParOf" srcId="{6DED2038-8889-4680-A07E-66C12C460F97}" destId="{9C5F5557-68BA-4D14-B717-7EDF5F120F7E}" srcOrd="0" destOrd="0" presId="urn:microsoft.com/office/officeart/2018/5/layout/IconCircleLabelList"/>
    <dgm:cxn modelId="{51FEF6B2-DDD2-445E-83A6-93A7E3604A9F}" type="presParOf" srcId="{6DED2038-8889-4680-A07E-66C12C460F97}" destId="{4DB66C75-0A12-4752-A9FD-AF1C2D046F9A}" srcOrd="1" destOrd="0" presId="urn:microsoft.com/office/officeart/2018/5/layout/IconCircleLabelList"/>
    <dgm:cxn modelId="{3F5AE6B6-C10E-4BA1-8D65-B7D76C362377}" type="presParOf" srcId="{6DED2038-8889-4680-A07E-66C12C460F97}" destId="{AE8DDFE1-F7E6-4DF0-8DA5-F2CDB03B0972}" srcOrd="2" destOrd="0" presId="urn:microsoft.com/office/officeart/2018/5/layout/IconCircleLabelList"/>
    <dgm:cxn modelId="{EBAC3219-8524-47BA-B17E-C988B6091127}" type="presParOf" srcId="{6DED2038-8889-4680-A07E-66C12C460F97}" destId="{8A0DE173-2EE6-4662-AEA9-393F6184979E}" srcOrd="3" destOrd="0" presId="urn:microsoft.com/office/officeart/2018/5/layout/IconCircleLabelList"/>
    <dgm:cxn modelId="{EC2A27BE-3F8F-45CC-8CE6-D372D4D432F8}" type="presParOf" srcId="{8F325AE7-F678-4CB7-A496-4185CAE35150}" destId="{F91356B0-438F-40F6-8E6D-52965B4311EA}" srcOrd="1" destOrd="0" presId="urn:microsoft.com/office/officeart/2018/5/layout/IconCircleLabelList"/>
    <dgm:cxn modelId="{804D6E1D-AFD0-48C2-B2E6-F608FD2C55C1}" type="presParOf" srcId="{8F325AE7-F678-4CB7-A496-4185CAE35150}" destId="{1F670C0B-60B4-4F71-83D1-BF662925EA4B}" srcOrd="2" destOrd="0" presId="urn:microsoft.com/office/officeart/2018/5/layout/IconCircleLabelList"/>
    <dgm:cxn modelId="{AD4B905E-8477-45CC-8649-D136573D51A1}" type="presParOf" srcId="{1F670C0B-60B4-4F71-83D1-BF662925EA4B}" destId="{7DAF430B-69B1-4BE3-B73C-8F9C82C395D0}" srcOrd="0" destOrd="0" presId="urn:microsoft.com/office/officeart/2018/5/layout/IconCircleLabelList"/>
    <dgm:cxn modelId="{F70FB37C-B6B7-43D2-A726-A48C9B94976B}" type="presParOf" srcId="{1F670C0B-60B4-4F71-83D1-BF662925EA4B}" destId="{0CD40AD3-D008-4977-ACB0-35D8535B9AD9}" srcOrd="1" destOrd="0" presId="urn:microsoft.com/office/officeart/2018/5/layout/IconCircleLabelList"/>
    <dgm:cxn modelId="{322599B9-6245-4011-BFD0-F055F487BC95}" type="presParOf" srcId="{1F670C0B-60B4-4F71-83D1-BF662925EA4B}" destId="{C4E565F7-6839-4F83-B206-570DC688BFED}" srcOrd="2" destOrd="0" presId="urn:microsoft.com/office/officeart/2018/5/layout/IconCircleLabelList"/>
    <dgm:cxn modelId="{813142A7-B0AE-47FC-A394-5EF9342C8EFD}" type="presParOf" srcId="{1F670C0B-60B4-4F71-83D1-BF662925EA4B}" destId="{2CC2F0B3-A9B4-48B0-AB6B-4E0A5834A905}" srcOrd="3" destOrd="0" presId="urn:microsoft.com/office/officeart/2018/5/layout/IconCircleLabelList"/>
    <dgm:cxn modelId="{5378EB2C-4A44-43D8-B977-F5EB28B5716E}" type="presParOf" srcId="{8F325AE7-F678-4CB7-A496-4185CAE35150}" destId="{1405D9AE-4EDF-459D-A6D0-4A1B8D50191F}" srcOrd="3" destOrd="0" presId="urn:microsoft.com/office/officeart/2018/5/layout/IconCircleLabelList"/>
    <dgm:cxn modelId="{8DDE708C-7002-4FDC-BA29-25395CF6D3C5}" type="presParOf" srcId="{8F325AE7-F678-4CB7-A496-4185CAE35150}" destId="{2A5C2DFF-C3F8-492F-B6C6-E873327E2484}" srcOrd="4" destOrd="0" presId="urn:microsoft.com/office/officeart/2018/5/layout/IconCircleLabelList"/>
    <dgm:cxn modelId="{F179AB66-55B9-4A03-8157-C1E641503CCF}" type="presParOf" srcId="{2A5C2DFF-C3F8-492F-B6C6-E873327E2484}" destId="{19FC3B8C-859B-41DB-8209-167FD012B417}" srcOrd="0" destOrd="0" presId="urn:microsoft.com/office/officeart/2018/5/layout/IconCircleLabelList"/>
    <dgm:cxn modelId="{67298105-3339-4091-8C3C-0BE8EFB9B094}" type="presParOf" srcId="{2A5C2DFF-C3F8-492F-B6C6-E873327E2484}" destId="{3B9EB497-5C51-45B5-9E04-E1C3F30FE6A5}" srcOrd="1" destOrd="0" presId="urn:microsoft.com/office/officeart/2018/5/layout/IconCircleLabelList"/>
    <dgm:cxn modelId="{EF60A167-9CAE-44D6-A03B-9EDC17CCC3B2}" type="presParOf" srcId="{2A5C2DFF-C3F8-492F-B6C6-E873327E2484}" destId="{5F976457-024D-486B-A6EF-B851374B0F3A}" srcOrd="2" destOrd="0" presId="urn:microsoft.com/office/officeart/2018/5/layout/IconCircleLabelList"/>
    <dgm:cxn modelId="{91797ED0-6F96-4962-BD9A-F543765DFE8A}" type="presParOf" srcId="{2A5C2DFF-C3F8-492F-B6C6-E873327E2484}" destId="{D23D8C85-56E5-4484-8798-41E47BCB59B4}" srcOrd="3" destOrd="0" presId="urn:microsoft.com/office/officeart/2018/5/layout/IconCircleLabelList"/>
    <dgm:cxn modelId="{C39524FE-D0D8-4680-A5DA-CDFEA88D5969}" type="presParOf" srcId="{8F325AE7-F678-4CB7-A496-4185CAE35150}" destId="{1EC235F5-9BFE-48DE-8C2A-E1A092EB3FEF}" srcOrd="5" destOrd="0" presId="urn:microsoft.com/office/officeart/2018/5/layout/IconCircleLabelList"/>
    <dgm:cxn modelId="{C6FBC9C8-CCDE-4E62-B799-DB641B051E28}" type="presParOf" srcId="{8F325AE7-F678-4CB7-A496-4185CAE35150}" destId="{8E92ED1D-A449-448F-9815-880300A80D45}" srcOrd="6" destOrd="0" presId="urn:microsoft.com/office/officeart/2018/5/layout/IconCircleLabelList"/>
    <dgm:cxn modelId="{24766FAA-A30A-4CAA-B528-E88FD4D43B02}" type="presParOf" srcId="{8E92ED1D-A449-448F-9815-880300A80D45}" destId="{BFDA3F37-81A7-495A-9BC1-9CA88DF54C99}" srcOrd="0" destOrd="0" presId="urn:microsoft.com/office/officeart/2018/5/layout/IconCircleLabelList"/>
    <dgm:cxn modelId="{701B4C21-8DFF-43BF-B819-53D6BFB97BED}" type="presParOf" srcId="{8E92ED1D-A449-448F-9815-880300A80D45}" destId="{F476E004-D88F-4C21-908D-8E5350AF6452}" srcOrd="1" destOrd="0" presId="urn:microsoft.com/office/officeart/2018/5/layout/IconCircleLabelList"/>
    <dgm:cxn modelId="{CB953861-60F9-45C7-BB99-78A71D214826}" type="presParOf" srcId="{8E92ED1D-A449-448F-9815-880300A80D45}" destId="{22A50DE4-C77E-4106-B79E-FB6E9887D8E6}" srcOrd="2" destOrd="0" presId="urn:microsoft.com/office/officeart/2018/5/layout/IconCircleLabelList"/>
    <dgm:cxn modelId="{097D0449-5A6E-49D3-9A66-87D4EBA317A5}" type="presParOf" srcId="{8E92ED1D-A449-448F-9815-880300A80D45}" destId="{2D6ADF89-E341-42CD-ADBC-91577DF17EAD}"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861E1C3-5D2B-4B5A-AC87-95CD6CB219DE}" type="doc">
      <dgm:prSet loTypeId="urn:microsoft.com/office/officeart/2018/5/layout/IconCircleLabelList" loCatId="icon" qsTypeId="urn:microsoft.com/office/officeart/2005/8/quickstyle/simple1" qsCatId="simple" csTypeId="urn:microsoft.com/office/officeart/2005/8/colors/colorful2" csCatId="colorful" phldr="1"/>
      <dgm:spPr/>
      <dgm:t>
        <a:bodyPr/>
        <a:lstStyle/>
        <a:p>
          <a:endParaRPr lang="en-US"/>
        </a:p>
      </dgm:t>
    </dgm:pt>
    <dgm:pt modelId="{22EF2FD0-5D44-4B6D-9361-869860F06CD3}">
      <dgm:prSet/>
      <dgm:spPr>
        <a:ln>
          <a:noFill/>
        </a:ln>
      </dgm:spPr>
      <dgm:t>
        <a:bodyPr/>
        <a:lstStyle/>
        <a:p>
          <a:pPr>
            <a:lnSpc>
              <a:spcPct val="100000"/>
            </a:lnSpc>
            <a:defRPr cap="all"/>
          </a:pPr>
          <a:r>
            <a:rPr lang="en-US" b="0" i="0" baseline="0"/>
            <a:t>Addressable by ID</a:t>
          </a:r>
          <a:endParaRPr lang="en-US"/>
        </a:p>
      </dgm:t>
    </dgm:pt>
    <dgm:pt modelId="{DBC242BC-6F70-451E-A6E3-43B91272E562}" type="parTrans" cxnId="{0B51CCAF-E0BC-4633-A11C-F46F4B73064F}">
      <dgm:prSet/>
      <dgm:spPr/>
      <dgm:t>
        <a:bodyPr/>
        <a:lstStyle/>
        <a:p>
          <a:endParaRPr lang="en-US"/>
        </a:p>
      </dgm:t>
    </dgm:pt>
    <dgm:pt modelId="{5FB3AFA8-121A-42E1-B345-244A0BC9CF0A}" type="sibTrans" cxnId="{0B51CCAF-E0BC-4633-A11C-F46F4B73064F}">
      <dgm:prSet/>
      <dgm:spPr/>
      <dgm:t>
        <a:bodyPr/>
        <a:lstStyle/>
        <a:p>
          <a:pPr>
            <a:lnSpc>
              <a:spcPct val="100000"/>
            </a:lnSpc>
          </a:pPr>
          <a:endParaRPr lang="en-US"/>
        </a:p>
      </dgm:t>
    </dgm:pt>
    <dgm:pt modelId="{B40C29A7-A4DD-403D-8211-E40965A8BE22}">
      <dgm:prSet/>
      <dgm:spPr>
        <a:ln>
          <a:noFill/>
        </a:ln>
      </dgm:spPr>
      <dgm:t>
        <a:bodyPr/>
        <a:lstStyle/>
        <a:p>
          <a:pPr>
            <a:lnSpc>
              <a:spcPct val="100000"/>
            </a:lnSpc>
            <a:defRPr cap="all"/>
          </a:pPr>
          <a:r>
            <a:rPr lang="en-US" b="0" i="0" baseline="0"/>
            <a:t>State machine</a:t>
          </a:r>
          <a:endParaRPr lang="en-US"/>
        </a:p>
      </dgm:t>
    </dgm:pt>
    <dgm:pt modelId="{37FC33ED-20A6-47D9-BB24-CB8961C238B8}" type="parTrans" cxnId="{94DFCB90-BA51-4330-98A4-9E37445250FD}">
      <dgm:prSet/>
      <dgm:spPr/>
      <dgm:t>
        <a:bodyPr/>
        <a:lstStyle/>
        <a:p>
          <a:endParaRPr lang="nl-NL"/>
        </a:p>
      </dgm:t>
    </dgm:pt>
    <dgm:pt modelId="{7CE19547-708E-4C45-AF27-B033947177DE}" type="sibTrans" cxnId="{94DFCB90-BA51-4330-98A4-9E37445250FD}">
      <dgm:prSet/>
      <dgm:spPr/>
      <dgm:t>
        <a:bodyPr/>
        <a:lstStyle/>
        <a:p>
          <a:endParaRPr lang="nl-NL"/>
        </a:p>
      </dgm:t>
    </dgm:pt>
    <dgm:pt modelId="{83D372A3-A04F-4DF1-B13C-ACE63ABB5508}">
      <dgm:prSet/>
      <dgm:spPr>
        <a:ln>
          <a:noFill/>
        </a:ln>
      </dgm:spPr>
      <dgm:t>
        <a:bodyPr/>
        <a:lstStyle/>
        <a:p>
          <a:pPr>
            <a:lnSpc>
              <a:spcPct val="100000"/>
            </a:lnSpc>
            <a:defRPr cap="all"/>
          </a:pPr>
          <a:r>
            <a:rPr lang="en-US" b="0" i="0" baseline="0" dirty="0"/>
            <a:t>Communicates through async messages</a:t>
          </a:r>
          <a:endParaRPr lang="en-US" dirty="0"/>
        </a:p>
      </dgm:t>
    </dgm:pt>
    <dgm:pt modelId="{78C3F81E-4D64-4878-884B-EE02B410F8D6}" type="parTrans" cxnId="{22662561-4A4B-4CFA-A176-52006DE54E45}">
      <dgm:prSet/>
      <dgm:spPr/>
      <dgm:t>
        <a:bodyPr/>
        <a:lstStyle/>
        <a:p>
          <a:endParaRPr lang="nl-NL"/>
        </a:p>
      </dgm:t>
    </dgm:pt>
    <dgm:pt modelId="{52FC7C5F-AE16-436A-8BFC-64438AF595C3}" type="sibTrans" cxnId="{22662561-4A4B-4CFA-A176-52006DE54E45}">
      <dgm:prSet/>
      <dgm:spPr/>
      <dgm:t>
        <a:bodyPr/>
        <a:lstStyle/>
        <a:p>
          <a:endParaRPr lang="nl-NL"/>
        </a:p>
      </dgm:t>
    </dgm:pt>
    <dgm:pt modelId="{1ABE7927-F38F-4970-9D14-831D29C5B880}">
      <dgm:prSet/>
      <dgm:spPr>
        <a:ln>
          <a:noFill/>
        </a:ln>
      </dgm:spPr>
      <dgm:t>
        <a:bodyPr/>
        <a:lstStyle/>
        <a:p>
          <a:pPr>
            <a:lnSpc>
              <a:spcPct val="100000"/>
            </a:lnSpc>
            <a:defRPr cap="all"/>
          </a:pPr>
          <a:r>
            <a:rPr lang="en-US" b="0" i="0" baseline="0"/>
            <a:t>Lightweight</a:t>
          </a:r>
          <a:endParaRPr lang="en-US"/>
        </a:p>
      </dgm:t>
    </dgm:pt>
    <dgm:pt modelId="{2396649F-F4CF-41BF-BF18-575A75D6557E}" type="parTrans" cxnId="{41B2E537-C93E-4CFD-AE06-D3C7BC4CFB1C}">
      <dgm:prSet/>
      <dgm:spPr/>
      <dgm:t>
        <a:bodyPr/>
        <a:lstStyle/>
        <a:p>
          <a:endParaRPr lang="nl-NL"/>
        </a:p>
      </dgm:t>
    </dgm:pt>
    <dgm:pt modelId="{B64D4D35-BB65-4BC3-97C8-B80F407D1DA9}" type="sibTrans" cxnId="{41B2E537-C93E-4CFD-AE06-D3C7BC4CFB1C}">
      <dgm:prSet/>
      <dgm:spPr/>
      <dgm:t>
        <a:bodyPr/>
        <a:lstStyle/>
        <a:p>
          <a:endParaRPr lang="nl-NL"/>
        </a:p>
      </dgm:t>
    </dgm:pt>
    <dgm:pt modelId="{B89330F0-952A-4912-8E96-C74CA49D6F7E}">
      <dgm:prSet/>
      <dgm:spPr>
        <a:ln>
          <a:noFill/>
        </a:ln>
      </dgm:spPr>
      <dgm:t>
        <a:bodyPr/>
        <a:lstStyle/>
        <a:p>
          <a:pPr>
            <a:lnSpc>
              <a:spcPct val="100000"/>
            </a:lnSpc>
            <a:defRPr cap="all"/>
          </a:pPr>
          <a:r>
            <a:rPr lang="en-US" b="0" i="0" baseline="0"/>
            <a:t>Never shares state / no global state</a:t>
          </a:r>
          <a:endParaRPr lang="en-US"/>
        </a:p>
      </dgm:t>
    </dgm:pt>
    <dgm:pt modelId="{67A9AA5B-20FE-4203-B165-D508513758ED}" type="parTrans" cxnId="{375D134A-AF60-423D-9ABB-77E46DE57A2C}">
      <dgm:prSet/>
      <dgm:spPr/>
      <dgm:t>
        <a:bodyPr/>
        <a:lstStyle/>
        <a:p>
          <a:endParaRPr lang="nl-NL"/>
        </a:p>
      </dgm:t>
    </dgm:pt>
    <dgm:pt modelId="{256D3ECD-F33C-4419-98E7-5267487918FB}" type="sibTrans" cxnId="{375D134A-AF60-423D-9ABB-77E46DE57A2C}">
      <dgm:prSet/>
      <dgm:spPr/>
      <dgm:t>
        <a:bodyPr/>
        <a:lstStyle/>
        <a:p>
          <a:endParaRPr lang="nl-NL"/>
        </a:p>
      </dgm:t>
    </dgm:pt>
    <dgm:pt modelId="{118A8F21-731A-4CC6-B41A-7F933507C87F}">
      <dgm:prSet/>
      <dgm:spPr>
        <a:ln>
          <a:noFill/>
        </a:ln>
      </dgm:spPr>
      <dgm:t>
        <a:bodyPr/>
        <a:lstStyle/>
        <a:p>
          <a:pPr>
            <a:lnSpc>
              <a:spcPct val="100000"/>
            </a:lnSpc>
            <a:defRPr cap="all"/>
          </a:pPr>
          <a:r>
            <a:rPr lang="en-US" b="0" i="0" baseline="0"/>
            <a:t>Processes one message at a time, in order</a:t>
          </a:r>
          <a:endParaRPr lang="en-US"/>
        </a:p>
      </dgm:t>
    </dgm:pt>
    <dgm:pt modelId="{A3B2CB55-6BA9-429C-86D2-28C87AD6587E}" type="parTrans" cxnId="{793B6632-DA32-41A1-878F-1D0FF7A83A76}">
      <dgm:prSet/>
      <dgm:spPr/>
      <dgm:t>
        <a:bodyPr/>
        <a:lstStyle/>
        <a:p>
          <a:endParaRPr lang="nl-NL"/>
        </a:p>
      </dgm:t>
    </dgm:pt>
    <dgm:pt modelId="{043DA040-F02D-4C45-A6AD-2E1F41088F69}" type="sibTrans" cxnId="{793B6632-DA32-41A1-878F-1D0FF7A83A76}">
      <dgm:prSet/>
      <dgm:spPr/>
      <dgm:t>
        <a:bodyPr/>
        <a:lstStyle/>
        <a:p>
          <a:endParaRPr lang="nl-NL"/>
        </a:p>
      </dgm:t>
    </dgm:pt>
    <dgm:pt modelId="{F0193104-5972-422F-ABD1-88AB045EEA6F}">
      <dgm:prSet/>
      <dgm:spPr>
        <a:ln>
          <a:noFill/>
        </a:ln>
      </dgm:spPr>
      <dgm:t>
        <a:bodyPr/>
        <a:lstStyle/>
        <a:p>
          <a:pPr>
            <a:lnSpc>
              <a:spcPct val="100000"/>
            </a:lnSpc>
            <a:defRPr cap="all"/>
          </a:pPr>
          <a:r>
            <a:rPr lang="en-US" b="0" i="0" baseline="0" dirty="0"/>
            <a:t>Is a single thread object</a:t>
          </a:r>
          <a:endParaRPr lang="en-US" dirty="0"/>
        </a:p>
      </dgm:t>
    </dgm:pt>
    <dgm:pt modelId="{EADCB75F-F3BD-4C41-99E2-5E8427D54683}" type="parTrans" cxnId="{AD10F06B-9138-4419-84B6-9DD4B4835867}">
      <dgm:prSet/>
      <dgm:spPr/>
      <dgm:t>
        <a:bodyPr/>
        <a:lstStyle/>
        <a:p>
          <a:endParaRPr lang="nl-NL"/>
        </a:p>
      </dgm:t>
    </dgm:pt>
    <dgm:pt modelId="{C03BBB69-0C00-402E-A534-0FB8AD1A6866}" type="sibTrans" cxnId="{AD10F06B-9138-4419-84B6-9DD4B4835867}">
      <dgm:prSet/>
      <dgm:spPr/>
      <dgm:t>
        <a:bodyPr/>
        <a:lstStyle/>
        <a:p>
          <a:endParaRPr lang="nl-NL"/>
        </a:p>
      </dgm:t>
    </dgm:pt>
    <dgm:pt modelId="{8F325AE7-F678-4CB7-A496-4185CAE35150}" type="pres">
      <dgm:prSet presAssocID="{2861E1C3-5D2B-4B5A-AC87-95CD6CB219DE}" presName="root" presStyleCnt="0">
        <dgm:presLayoutVars>
          <dgm:dir/>
          <dgm:resizeHandles val="exact"/>
        </dgm:presLayoutVars>
      </dgm:prSet>
      <dgm:spPr/>
    </dgm:pt>
    <dgm:pt modelId="{6DED2038-8889-4680-A07E-66C12C460F97}" type="pres">
      <dgm:prSet presAssocID="{22EF2FD0-5D44-4B6D-9361-869860F06CD3}" presName="compNode" presStyleCnt="0"/>
      <dgm:spPr/>
    </dgm:pt>
    <dgm:pt modelId="{9C5F5557-68BA-4D14-B717-7EDF5F120F7E}" type="pres">
      <dgm:prSet presAssocID="{22EF2FD0-5D44-4B6D-9361-869860F06CD3}" presName="iconBgRect" presStyleLbl="bgShp" presStyleIdx="0" presStyleCnt="7"/>
      <dgm:spPr>
        <a:ln>
          <a:noFill/>
        </a:ln>
      </dgm:spPr>
    </dgm:pt>
    <dgm:pt modelId="{4DB66C75-0A12-4752-A9FD-AF1C2D046F9A}" type="pres">
      <dgm:prSet presAssocID="{22EF2FD0-5D44-4B6D-9361-869860F06CD3}"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AE8DDFE1-F7E6-4DF0-8DA5-F2CDB03B0972}" type="pres">
      <dgm:prSet presAssocID="{22EF2FD0-5D44-4B6D-9361-869860F06CD3}" presName="spaceRect" presStyleCnt="0"/>
      <dgm:spPr/>
    </dgm:pt>
    <dgm:pt modelId="{8A0DE173-2EE6-4662-AEA9-393F6184979E}" type="pres">
      <dgm:prSet presAssocID="{22EF2FD0-5D44-4B6D-9361-869860F06CD3}" presName="textRect" presStyleLbl="revTx" presStyleIdx="0" presStyleCnt="7">
        <dgm:presLayoutVars>
          <dgm:chMax val="1"/>
          <dgm:chPref val="1"/>
        </dgm:presLayoutVars>
      </dgm:prSet>
      <dgm:spPr/>
    </dgm:pt>
    <dgm:pt modelId="{F91356B0-438F-40F6-8E6D-52965B4311EA}" type="pres">
      <dgm:prSet presAssocID="{5FB3AFA8-121A-42E1-B345-244A0BC9CF0A}" presName="sibTrans" presStyleCnt="0"/>
      <dgm:spPr/>
    </dgm:pt>
    <dgm:pt modelId="{36C0EC55-571B-4B44-A7A7-297568EF7DCC}" type="pres">
      <dgm:prSet presAssocID="{B40C29A7-A4DD-403D-8211-E40965A8BE22}" presName="compNode" presStyleCnt="0"/>
      <dgm:spPr/>
    </dgm:pt>
    <dgm:pt modelId="{48F282E3-9247-48EF-A038-D3A3C3585EE3}" type="pres">
      <dgm:prSet presAssocID="{B40C29A7-A4DD-403D-8211-E40965A8BE22}" presName="iconBgRect" presStyleLbl="bgShp" presStyleIdx="1" presStyleCnt="7"/>
      <dgm:spPr>
        <a:ln>
          <a:noFill/>
        </a:ln>
      </dgm:spPr>
    </dgm:pt>
    <dgm:pt modelId="{A2879CB2-878F-43CD-9FA4-FEED9BE1FB81}" type="pres">
      <dgm:prSet presAssocID="{B40C29A7-A4DD-403D-8211-E40965A8BE22}"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mputer"/>
        </a:ext>
      </dgm:extLst>
    </dgm:pt>
    <dgm:pt modelId="{0027044B-FFE6-490C-B87F-12C9415817C7}" type="pres">
      <dgm:prSet presAssocID="{B40C29A7-A4DD-403D-8211-E40965A8BE22}" presName="spaceRect" presStyleCnt="0"/>
      <dgm:spPr/>
    </dgm:pt>
    <dgm:pt modelId="{3D321964-69D6-404E-BBBE-EFDC533ACA8A}" type="pres">
      <dgm:prSet presAssocID="{B40C29A7-A4DD-403D-8211-E40965A8BE22}" presName="textRect" presStyleLbl="revTx" presStyleIdx="1" presStyleCnt="7">
        <dgm:presLayoutVars>
          <dgm:chMax val="1"/>
          <dgm:chPref val="1"/>
        </dgm:presLayoutVars>
      </dgm:prSet>
      <dgm:spPr/>
    </dgm:pt>
    <dgm:pt modelId="{C4E07EBC-8CE1-4905-8B3E-7C87A9977424}" type="pres">
      <dgm:prSet presAssocID="{7CE19547-708E-4C45-AF27-B033947177DE}" presName="sibTrans" presStyleCnt="0"/>
      <dgm:spPr/>
    </dgm:pt>
    <dgm:pt modelId="{64730512-0116-485B-9644-75B06C78A4EA}" type="pres">
      <dgm:prSet presAssocID="{83D372A3-A04F-4DF1-B13C-ACE63ABB5508}" presName="compNode" presStyleCnt="0"/>
      <dgm:spPr/>
    </dgm:pt>
    <dgm:pt modelId="{AF2B3490-A2C1-4338-93EA-32483DEAB9FA}" type="pres">
      <dgm:prSet presAssocID="{83D372A3-A04F-4DF1-B13C-ACE63ABB5508}" presName="iconBgRect" presStyleLbl="bgShp" presStyleIdx="2" presStyleCnt="7"/>
      <dgm:spPr>
        <a:ln>
          <a:noFill/>
        </a:ln>
      </dgm:spPr>
    </dgm:pt>
    <dgm:pt modelId="{DA6D3170-1305-4FFD-BC50-D0A243796B91}" type="pres">
      <dgm:prSet presAssocID="{83D372A3-A04F-4DF1-B13C-ACE63ABB5508}"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at"/>
        </a:ext>
      </dgm:extLst>
    </dgm:pt>
    <dgm:pt modelId="{E6E7E995-6867-4EBB-9662-3EB5847A3C11}" type="pres">
      <dgm:prSet presAssocID="{83D372A3-A04F-4DF1-B13C-ACE63ABB5508}" presName="spaceRect" presStyleCnt="0"/>
      <dgm:spPr/>
    </dgm:pt>
    <dgm:pt modelId="{54E27882-984C-446A-BDC3-6E01C7B61D8B}" type="pres">
      <dgm:prSet presAssocID="{83D372A3-A04F-4DF1-B13C-ACE63ABB5508}" presName="textRect" presStyleLbl="revTx" presStyleIdx="2" presStyleCnt="7">
        <dgm:presLayoutVars>
          <dgm:chMax val="1"/>
          <dgm:chPref val="1"/>
        </dgm:presLayoutVars>
      </dgm:prSet>
      <dgm:spPr/>
    </dgm:pt>
    <dgm:pt modelId="{7C563F9B-1EB9-4FF8-9C9C-8B75A01AEAE3}" type="pres">
      <dgm:prSet presAssocID="{52FC7C5F-AE16-436A-8BFC-64438AF595C3}" presName="sibTrans" presStyleCnt="0"/>
      <dgm:spPr/>
    </dgm:pt>
    <dgm:pt modelId="{F5E19DAB-3DB7-42A3-8092-94BED2B9051D}" type="pres">
      <dgm:prSet presAssocID="{1ABE7927-F38F-4970-9D14-831D29C5B880}" presName="compNode" presStyleCnt="0"/>
      <dgm:spPr/>
    </dgm:pt>
    <dgm:pt modelId="{71818C93-55A6-4274-904F-53CCA7553402}" type="pres">
      <dgm:prSet presAssocID="{1ABE7927-F38F-4970-9D14-831D29C5B880}" presName="iconBgRect" presStyleLbl="bgShp" presStyleIdx="3" presStyleCnt="7"/>
      <dgm:spPr>
        <a:ln>
          <a:noFill/>
        </a:ln>
      </dgm:spPr>
    </dgm:pt>
    <dgm:pt modelId="{EE7617F9-78E1-4C27-934E-158546B67133}" type="pres">
      <dgm:prSet presAssocID="{1ABE7927-F38F-4970-9D14-831D29C5B880}"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ater Polo player"/>
        </a:ext>
      </dgm:extLst>
    </dgm:pt>
    <dgm:pt modelId="{95366A06-B7EF-4FC9-BFB9-451D2BB8D580}" type="pres">
      <dgm:prSet presAssocID="{1ABE7927-F38F-4970-9D14-831D29C5B880}" presName="spaceRect" presStyleCnt="0"/>
      <dgm:spPr/>
    </dgm:pt>
    <dgm:pt modelId="{CC678091-BF86-44FC-9B2F-D5BD130A6326}" type="pres">
      <dgm:prSet presAssocID="{1ABE7927-F38F-4970-9D14-831D29C5B880}" presName="textRect" presStyleLbl="revTx" presStyleIdx="3" presStyleCnt="7">
        <dgm:presLayoutVars>
          <dgm:chMax val="1"/>
          <dgm:chPref val="1"/>
        </dgm:presLayoutVars>
      </dgm:prSet>
      <dgm:spPr/>
    </dgm:pt>
    <dgm:pt modelId="{126F043B-EF4A-462B-BD20-DE1D986BAF87}" type="pres">
      <dgm:prSet presAssocID="{B64D4D35-BB65-4BC3-97C8-B80F407D1DA9}" presName="sibTrans" presStyleCnt="0"/>
      <dgm:spPr/>
    </dgm:pt>
    <dgm:pt modelId="{E29D2AA0-94F7-4ABF-924D-EE94DA3FA380}" type="pres">
      <dgm:prSet presAssocID="{B89330F0-952A-4912-8E96-C74CA49D6F7E}" presName="compNode" presStyleCnt="0"/>
      <dgm:spPr/>
    </dgm:pt>
    <dgm:pt modelId="{E4DBCE39-632E-4ACF-BE54-11B8B691BCF3}" type="pres">
      <dgm:prSet presAssocID="{B89330F0-952A-4912-8E96-C74CA49D6F7E}" presName="iconBgRect" presStyleLbl="bgShp" presStyleIdx="4" presStyleCnt="7"/>
      <dgm:spPr>
        <a:ln>
          <a:noFill/>
        </a:ln>
      </dgm:spPr>
    </dgm:pt>
    <dgm:pt modelId="{E57CE4CE-F1A0-4B79-BE87-D0C25A1ED2D4}" type="pres">
      <dgm:prSet presAssocID="{B89330F0-952A-4912-8E96-C74CA49D6F7E}"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ow"/>
        </a:ext>
      </dgm:extLst>
    </dgm:pt>
    <dgm:pt modelId="{79ECAD50-2CF8-446A-B7AD-5B121DD2A5A7}" type="pres">
      <dgm:prSet presAssocID="{B89330F0-952A-4912-8E96-C74CA49D6F7E}" presName="spaceRect" presStyleCnt="0"/>
      <dgm:spPr/>
    </dgm:pt>
    <dgm:pt modelId="{A0067FD6-3FF0-498F-9A8A-419F08BF5FD8}" type="pres">
      <dgm:prSet presAssocID="{B89330F0-952A-4912-8E96-C74CA49D6F7E}" presName="textRect" presStyleLbl="revTx" presStyleIdx="4" presStyleCnt="7">
        <dgm:presLayoutVars>
          <dgm:chMax val="1"/>
          <dgm:chPref val="1"/>
        </dgm:presLayoutVars>
      </dgm:prSet>
      <dgm:spPr/>
    </dgm:pt>
    <dgm:pt modelId="{94F42143-7DFC-434F-986F-E40F9218D7C0}" type="pres">
      <dgm:prSet presAssocID="{256D3ECD-F33C-4419-98E7-5267487918FB}" presName="sibTrans" presStyleCnt="0"/>
      <dgm:spPr/>
    </dgm:pt>
    <dgm:pt modelId="{6D0D2C24-0E80-4D5B-945D-5BFB6F0C1908}" type="pres">
      <dgm:prSet presAssocID="{118A8F21-731A-4CC6-B41A-7F933507C87F}" presName="compNode" presStyleCnt="0"/>
      <dgm:spPr/>
    </dgm:pt>
    <dgm:pt modelId="{9853A3C5-2433-4DA6-BD77-A59432E9FD5A}" type="pres">
      <dgm:prSet presAssocID="{118A8F21-731A-4CC6-B41A-7F933507C87F}" presName="iconBgRect" presStyleLbl="bgShp" presStyleIdx="5" presStyleCnt="7"/>
      <dgm:spPr>
        <a:ln>
          <a:noFill/>
        </a:ln>
      </dgm:spPr>
    </dgm:pt>
    <dgm:pt modelId="{350158BB-36EA-40C5-BE24-287A02B2867D}" type="pres">
      <dgm:prSet presAssocID="{118A8F21-731A-4CC6-B41A-7F933507C87F}"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Flowchart"/>
        </a:ext>
      </dgm:extLst>
    </dgm:pt>
    <dgm:pt modelId="{E66C3B79-A0D2-40CF-A19E-73E6B77EAF84}" type="pres">
      <dgm:prSet presAssocID="{118A8F21-731A-4CC6-B41A-7F933507C87F}" presName="spaceRect" presStyleCnt="0"/>
      <dgm:spPr/>
    </dgm:pt>
    <dgm:pt modelId="{AC98A023-53A0-4C1D-B385-D7B253ED5551}" type="pres">
      <dgm:prSet presAssocID="{118A8F21-731A-4CC6-B41A-7F933507C87F}" presName="textRect" presStyleLbl="revTx" presStyleIdx="5" presStyleCnt="7">
        <dgm:presLayoutVars>
          <dgm:chMax val="1"/>
          <dgm:chPref val="1"/>
        </dgm:presLayoutVars>
      </dgm:prSet>
      <dgm:spPr/>
    </dgm:pt>
    <dgm:pt modelId="{B30DFBBB-8879-4F8B-8D8F-724257AF55CE}" type="pres">
      <dgm:prSet presAssocID="{043DA040-F02D-4C45-A6AD-2E1F41088F69}" presName="sibTrans" presStyleCnt="0"/>
      <dgm:spPr/>
    </dgm:pt>
    <dgm:pt modelId="{E73CA12C-7FAB-4B4E-94F1-C3942BE9A677}" type="pres">
      <dgm:prSet presAssocID="{F0193104-5972-422F-ABD1-88AB045EEA6F}" presName="compNode" presStyleCnt="0"/>
      <dgm:spPr/>
    </dgm:pt>
    <dgm:pt modelId="{7F72CD6B-C507-4090-B2C6-A0FB9CDE972A}" type="pres">
      <dgm:prSet presAssocID="{F0193104-5972-422F-ABD1-88AB045EEA6F}" presName="iconBgRect" presStyleLbl="bgShp" presStyleIdx="6" presStyleCnt="7"/>
      <dgm:spPr>
        <a:ln>
          <a:noFill/>
        </a:ln>
      </dgm:spPr>
    </dgm:pt>
    <dgm:pt modelId="{797930F4-0436-4BA6-AE90-CC110B86282E}" type="pres">
      <dgm:prSet presAssocID="{F0193104-5972-422F-ABD1-88AB045EEA6F}"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Close"/>
        </a:ext>
      </dgm:extLst>
    </dgm:pt>
    <dgm:pt modelId="{B038088B-D342-4A4C-AF0B-62F41CC41246}" type="pres">
      <dgm:prSet presAssocID="{F0193104-5972-422F-ABD1-88AB045EEA6F}" presName="spaceRect" presStyleCnt="0"/>
      <dgm:spPr/>
    </dgm:pt>
    <dgm:pt modelId="{6507CDBB-38A5-45E4-90D9-2FF7512FAE8F}" type="pres">
      <dgm:prSet presAssocID="{F0193104-5972-422F-ABD1-88AB045EEA6F}" presName="textRect" presStyleLbl="revTx" presStyleIdx="6" presStyleCnt="7">
        <dgm:presLayoutVars>
          <dgm:chMax val="1"/>
          <dgm:chPref val="1"/>
        </dgm:presLayoutVars>
      </dgm:prSet>
      <dgm:spPr/>
    </dgm:pt>
  </dgm:ptLst>
  <dgm:cxnLst>
    <dgm:cxn modelId="{7101A405-A1B4-4B58-9FE9-71CA2989A1BA}" type="presOf" srcId="{22EF2FD0-5D44-4B6D-9361-869860F06CD3}" destId="{8A0DE173-2EE6-4662-AEA9-393F6184979E}" srcOrd="0" destOrd="0" presId="urn:microsoft.com/office/officeart/2018/5/layout/IconCircleLabelList"/>
    <dgm:cxn modelId="{DED5DA30-D5E1-4B92-8208-55C5F8669637}" type="presOf" srcId="{1ABE7927-F38F-4970-9D14-831D29C5B880}" destId="{CC678091-BF86-44FC-9B2F-D5BD130A6326}" srcOrd="0" destOrd="0" presId="urn:microsoft.com/office/officeart/2018/5/layout/IconCircleLabelList"/>
    <dgm:cxn modelId="{793B6632-DA32-41A1-878F-1D0FF7A83A76}" srcId="{2861E1C3-5D2B-4B5A-AC87-95CD6CB219DE}" destId="{118A8F21-731A-4CC6-B41A-7F933507C87F}" srcOrd="5" destOrd="0" parTransId="{A3B2CB55-6BA9-429C-86D2-28C87AD6587E}" sibTransId="{043DA040-F02D-4C45-A6AD-2E1F41088F69}"/>
    <dgm:cxn modelId="{41B2E537-C93E-4CFD-AE06-D3C7BC4CFB1C}" srcId="{2861E1C3-5D2B-4B5A-AC87-95CD6CB219DE}" destId="{1ABE7927-F38F-4970-9D14-831D29C5B880}" srcOrd="3" destOrd="0" parTransId="{2396649F-F4CF-41BF-BF18-575A75D6557E}" sibTransId="{B64D4D35-BB65-4BC3-97C8-B80F407D1DA9}"/>
    <dgm:cxn modelId="{ED0AC660-4E31-4F5B-B4B7-7D53DF3149E3}" type="presOf" srcId="{118A8F21-731A-4CC6-B41A-7F933507C87F}" destId="{AC98A023-53A0-4C1D-B385-D7B253ED5551}" srcOrd="0" destOrd="0" presId="urn:microsoft.com/office/officeart/2018/5/layout/IconCircleLabelList"/>
    <dgm:cxn modelId="{73892341-FF6B-44E9-8DB0-1794B40D8999}" type="presOf" srcId="{F0193104-5972-422F-ABD1-88AB045EEA6F}" destId="{6507CDBB-38A5-45E4-90D9-2FF7512FAE8F}" srcOrd="0" destOrd="0" presId="urn:microsoft.com/office/officeart/2018/5/layout/IconCircleLabelList"/>
    <dgm:cxn modelId="{22662561-4A4B-4CFA-A176-52006DE54E45}" srcId="{2861E1C3-5D2B-4B5A-AC87-95CD6CB219DE}" destId="{83D372A3-A04F-4DF1-B13C-ACE63ABB5508}" srcOrd="2" destOrd="0" parTransId="{78C3F81E-4D64-4878-884B-EE02B410F8D6}" sibTransId="{52FC7C5F-AE16-436A-8BFC-64438AF595C3}"/>
    <dgm:cxn modelId="{375D134A-AF60-423D-9ABB-77E46DE57A2C}" srcId="{2861E1C3-5D2B-4B5A-AC87-95CD6CB219DE}" destId="{B89330F0-952A-4912-8E96-C74CA49D6F7E}" srcOrd="4" destOrd="0" parTransId="{67A9AA5B-20FE-4203-B165-D508513758ED}" sibTransId="{256D3ECD-F33C-4419-98E7-5267487918FB}"/>
    <dgm:cxn modelId="{AD10F06B-9138-4419-84B6-9DD4B4835867}" srcId="{2861E1C3-5D2B-4B5A-AC87-95CD6CB219DE}" destId="{F0193104-5972-422F-ABD1-88AB045EEA6F}" srcOrd="6" destOrd="0" parTransId="{EADCB75F-F3BD-4C41-99E2-5E8427D54683}" sibTransId="{C03BBB69-0C00-402E-A534-0FB8AD1A6866}"/>
    <dgm:cxn modelId="{9181C172-3A40-43EE-ACA5-D8FBDE38664C}" type="presOf" srcId="{2861E1C3-5D2B-4B5A-AC87-95CD6CB219DE}" destId="{8F325AE7-F678-4CB7-A496-4185CAE35150}" srcOrd="0" destOrd="0" presId="urn:microsoft.com/office/officeart/2018/5/layout/IconCircleLabelList"/>
    <dgm:cxn modelId="{50797D8D-7146-4D91-A562-832B74FD56F2}" type="presOf" srcId="{B89330F0-952A-4912-8E96-C74CA49D6F7E}" destId="{A0067FD6-3FF0-498F-9A8A-419F08BF5FD8}" srcOrd="0" destOrd="0" presId="urn:microsoft.com/office/officeart/2018/5/layout/IconCircleLabelList"/>
    <dgm:cxn modelId="{94DFCB90-BA51-4330-98A4-9E37445250FD}" srcId="{2861E1C3-5D2B-4B5A-AC87-95CD6CB219DE}" destId="{B40C29A7-A4DD-403D-8211-E40965A8BE22}" srcOrd="1" destOrd="0" parTransId="{37FC33ED-20A6-47D9-BB24-CB8961C238B8}" sibTransId="{7CE19547-708E-4C45-AF27-B033947177DE}"/>
    <dgm:cxn modelId="{07F1299B-F6A4-4908-9E44-BBDEAB29391A}" type="presOf" srcId="{B40C29A7-A4DD-403D-8211-E40965A8BE22}" destId="{3D321964-69D6-404E-BBBE-EFDC533ACA8A}" srcOrd="0" destOrd="0" presId="urn:microsoft.com/office/officeart/2018/5/layout/IconCircleLabelList"/>
    <dgm:cxn modelId="{0B51CCAF-E0BC-4633-A11C-F46F4B73064F}" srcId="{2861E1C3-5D2B-4B5A-AC87-95CD6CB219DE}" destId="{22EF2FD0-5D44-4B6D-9361-869860F06CD3}" srcOrd="0" destOrd="0" parTransId="{DBC242BC-6F70-451E-A6E3-43B91272E562}" sibTransId="{5FB3AFA8-121A-42E1-B345-244A0BC9CF0A}"/>
    <dgm:cxn modelId="{E4AB6FC2-253C-4CCD-B0E0-DAEF0D627108}" type="presOf" srcId="{83D372A3-A04F-4DF1-B13C-ACE63ABB5508}" destId="{54E27882-984C-446A-BDC3-6E01C7B61D8B}" srcOrd="0" destOrd="0" presId="urn:microsoft.com/office/officeart/2018/5/layout/IconCircleLabelList"/>
    <dgm:cxn modelId="{3278550A-0534-46FB-921D-00E971680769}" type="presParOf" srcId="{8F325AE7-F678-4CB7-A496-4185CAE35150}" destId="{6DED2038-8889-4680-A07E-66C12C460F97}" srcOrd="0" destOrd="0" presId="urn:microsoft.com/office/officeart/2018/5/layout/IconCircleLabelList"/>
    <dgm:cxn modelId="{0DDB27C2-6861-4087-9CB5-63EE17493E24}" type="presParOf" srcId="{6DED2038-8889-4680-A07E-66C12C460F97}" destId="{9C5F5557-68BA-4D14-B717-7EDF5F120F7E}" srcOrd="0" destOrd="0" presId="urn:microsoft.com/office/officeart/2018/5/layout/IconCircleLabelList"/>
    <dgm:cxn modelId="{51FEF6B2-DDD2-445E-83A6-93A7E3604A9F}" type="presParOf" srcId="{6DED2038-8889-4680-A07E-66C12C460F97}" destId="{4DB66C75-0A12-4752-A9FD-AF1C2D046F9A}" srcOrd="1" destOrd="0" presId="urn:microsoft.com/office/officeart/2018/5/layout/IconCircleLabelList"/>
    <dgm:cxn modelId="{3F5AE6B6-C10E-4BA1-8D65-B7D76C362377}" type="presParOf" srcId="{6DED2038-8889-4680-A07E-66C12C460F97}" destId="{AE8DDFE1-F7E6-4DF0-8DA5-F2CDB03B0972}" srcOrd="2" destOrd="0" presId="urn:microsoft.com/office/officeart/2018/5/layout/IconCircleLabelList"/>
    <dgm:cxn modelId="{EBAC3219-8524-47BA-B17E-C988B6091127}" type="presParOf" srcId="{6DED2038-8889-4680-A07E-66C12C460F97}" destId="{8A0DE173-2EE6-4662-AEA9-393F6184979E}" srcOrd="3" destOrd="0" presId="urn:microsoft.com/office/officeart/2018/5/layout/IconCircleLabelList"/>
    <dgm:cxn modelId="{EC2A27BE-3F8F-45CC-8CE6-D372D4D432F8}" type="presParOf" srcId="{8F325AE7-F678-4CB7-A496-4185CAE35150}" destId="{F91356B0-438F-40F6-8E6D-52965B4311EA}" srcOrd="1" destOrd="0" presId="urn:microsoft.com/office/officeart/2018/5/layout/IconCircleLabelList"/>
    <dgm:cxn modelId="{99BF84E7-32A1-4F3E-B0A8-F4E742C4F741}" type="presParOf" srcId="{8F325AE7-F678-4CB7-A496-4185CAE35150}" destId="{36C0EC55-571B-4B44-A7A7-297568EF7DCC}" srcOrd="2" destOrd="0" presId="urn:microsoft.com/office/officeart/2018/5/layout/IconCircleLabelList"/>
    <dgm:cxn modelId="{748731DD-85D2-4D68-AB93-9CE688157D65}" type="presParOf" srcId="{36C0EC55-571B-4B44-A7A7-297568EF7DCC}" destId="{48F282E3-9247-48EF-A038-D3A3C3585EE3}" srcOrd="0" destOrd="0" presId="urn:microsoft.com/office/officeart/2018/5/layout/IconCircleLabelList"/>
    <dgm:cxn modelId="{1CE688D6-C360-43F0-80A2-3E653A5CC3D6}" type="presParOf" srcId="{36C0EC55-571B-4B44-A7A7-297568EF7DCC}" destId="{A2879CB2-878F-43CD-9FA4-FEED9BE1FB81}" srcOrd="1" destOrd="0" presId="urn:microsoft.com/office/officeart/2018/5/layout/IconCircleLabelList"/>
    <dgm:cxn modelId="{040BA246-A016-4BCD-B161-5B6B5D8F799D}" type="presParOf" srcId="{36C0EC55-571B-4B44-A7A7-297568EF7DCC}" destId="{0027044B-FFE6-490C-B87F-12C9415817C7}" srcOrd="2" destOrd="0" presId="urn:microsoft.com/office/officeart/2018/5/layout/IconCircleLabelList"/>
    <dgm:cxn modelId="{7AB7B455-1F02-4970-A214-32FC92FF792A}" type="presParOf" srcId="{36C0EC55-571B-4B44-A7A7-297568EF7DCC}" destId="{3D321964-69D6-404E-BBBE-EFDC533ACA8A}" srcOrd="3" destOrd="0" presId="urn:microsoft.com/office/officeart/2018/5/layout/IconCircleLabelList"/>
    <dgm:cxn modelId="{D3B9B3D7-C690-48AF-B241-D879C3FBE4F1}" type="presParOf" srcId="{8F325AE7-F678-4CB7-A496-4185CAE35150}" destId="{C4E07EBC-8CE1-4905-8B3E-7C87A9977424}" srcOrd="3" destOrd="0" presId="urn:microsoft.com/office/officeart/2018/5/layout/IconCircleLabelList"/>
    <dgm:cxn modelId="{77393D8D-D606-4E1A-9EE3-7366EDEE1F79}" type="presParOf" srcId="{8F325AE7-F678-4CB7-A496-4185CAE35150}" destId="{64730512-0116-485B-9644-75B06C78A4EA}" srcOrd="4" destOrd="0" presId="urn:microsoft.com/office/officeart/2018/5/layout/IconCircleLabelList"/>
    <dgm:cxn modelId="{9AFEE298-9AB8-4C7E-8CB4-33901941F113}" type="presParOf" srcId="{64730512-0116-485B-9644-75B06C78A4EA}" destId="{AF2B3490-A2C1-4338-93EA-32483DEAB9FA}" srcOrd="0" destOrd="0" presId="urn:microsoft.com/office/officeart/2018/5/layout/IconCircleLabelList"/>
    <dgm:cxn modelId="{DAC8546F-BE24-4414-A3FB-E072C0E3F0BE}" type="presParOf" srcId="{64730512-0116-485B-9644-75B06C78A4EA}" destId="{DA6D3170-1305-4FFD-BC50-D0A243796B91}" srcOrd="1" destOrd="0" presId="urn:microsoft.com/office/officeart/2018/5/layout/IconCircleLabelList"/>
    <dgm:cxn modelId="{4C6ADBB0-311A-4174-A1DA-B5D115C1E050}" type="presParOf" srcId="{64730512-0116-485B-9644-75B06C78A4EA}" destId="{E6E7E995-6867-4EBB-9662-3EB5847A3C11}" srcOrd="2" destOrd="0" presId="urn:microsoft.com/office/officeart/2018/5/layout/IconCircleLabelList"/>
    <dgm:cxn modelId="{266DBDC0-F9E4-40EC-B44A-CEDDB7B48C90}" type="presParOf" srcId="{64730512-0116-485B-9644-75B06C78A4EA}" destId="{54E27882-984C-446A-BDC3-6E01C7B61D8B}" srcOrd="3" destOrd="0" presId="urn:microsoft.com/office/officeart/2018/5/layout/IconCircleLabelList"/>
    <dgm:cxn modelId="{8A5E46F5-66E3-4189-B1A5-DC792944E8A7}" type="presParOf" srcId="{8F325AE7-F678-4CB7-A496-4185CAE35150}" destId="{7C563F9B-1EB9-4FF8-9C9C-8B75A01AEAE3}" srcOrd="5" destOrd="0" presId="urn:microsoft.com/office/officeart/2018/5/layout/IconCircleLabelList"/>
    <dgm:cxn modelId="{65F0D6EA-A6F1-4581-9900-B53E8D46AE31}" type="presParOf" srcId="{8F325AE7-F678-4CB7-A496-4185CAE35150}" destId="{F5E19DAB-3DB7-42A3-8092-94BED2B9051D}" srcOrd="6" destOrd="0" presId="urn:microsoft.com/office/officeart/2018/5/layout/IconCircleLabelList"/>
    <dgm:cxn modelId="{7916F84E-B3BA-4EDC-9828-13579E1BC796}" type="presParOf" srcId="{F5E19DAB-3DB7-42A3-8092-94BED2B9051D}" destId="{71818C93-55A6-4274-904F-53CCA7553402}" srcOrd="0" destOrd="0" presId="urn:microsoft.com/office/officeart/2018/5/layout/IconCircleLabelList"/>
    <dgm:cxn modelId="{610EDA60-70F6-4EA6-9923-050D5C4F2CF3}" type="presParOf" srcId="{F5E19DAB-3DB7-42A3-8092-94BED2B9051D}" destId="{EE7617F9-78E1-4C27-934E-158546B67133}" srcOrd="1" destOrd="0" presId="urn:microsoft.com/office/officeart/2018/5/layout/IconCircleLabelList"/>
    <dgm:cxn modelId="{AEB679E1-7290-4E3F-BCB6-5D7ECEE84EAF}" type="presParOf" srcId="{F5E19DAB-3DB7-42A3-8092-94BED2B9051D}" destId="{95366A06-B7EF-4FC9-BFB9-451D2BB8D580}" srcOrd="2" destOrd="0" presId="urn:microsoft.com/office/officeart/2018/5/layout/IconCircleLabelList"/>
    <dgm:cxn modelId="{7526AB78-4A97-4786-8B7A-07567FA3E956}" type="presParOf" srcId="{F5E19DAB-3DB7-42A3-8092-94BED2B9051D}" destId="{CC678091-BF86-44FC-9B2F-D5BD130A6326}" srcOrd="3" destOrd="0" presId="urn:microsoft.com/office/officeart/2018/5/layout/IconCircleLabelList"/>
    <dgm:cxn modelId="{89FA6D9E-1ADF-44BF-B071-F6376DE7E3E2}" type="presParOf" srcId="{8F325AE7-F678-4CB7-A496-4185CAE35150}" destId="{126F043B-EF4A-462B-BD20-DE1D986BAF87}" srcOrd="7" destOrd="0" presId="urn:microsoft.com/office/officeart/2018/5/layout/IconCircleLabelList"/>
    <dgm:cxn modelId="{5CDFA43A-F6E6-4C8A-9939-2E9D359CC461}" type="presParOf" srcId="{8F325AE7-F678-4CB7-A496-4185CAE35150}" destId="{E29D2AA0-94F7-4ABF-924D-EE94DA3FA380}" srcOrd="8" destOrd="0" presId="urn:microsoft.com/office/officeart/2018/5/layout/IconCircleLabelList"/>
    <dgm:cxn modelId="{7E9E3D31-C2E0-4415-B838-D617D391FFFF}" type="presParOf" srcId="{E29D2AA0-94F7-4ABF-924D-EE94DA3FA380}" destId="{E4DBCE39-632E-4ACF-BE54-11B8B691BCF3}" srcOrd="0" destOrd="0" presId="urn:microsoft.com/office/officeart/2018/5/layout/IconCircleLabelList"/>
    <dgm:cxn modelId="{D1446BD7-FE02-4ED5-9BE6-A2DB3A75313E}" type="presParOf" srcId="{E29D2AA0-94F7-4ABF-924D-EE94DA3FA380}" destId="{E57CE4CE-F1A0-4B79-BE87-D0C25A1ED2D4}" srcOrd="1" destOrd="0" presId="urn:microsoft.com/office/officeart/2018/5/layout/IconCircleLabelList"/>
    <dgm:cxn modelId="{7374FD89-1F2A-4455-A32B-8EC483DF2154}" type="presParOf" srcId="{E29D2AA0-94F7-4ABF-924D-EE94DA3FA380}" destId="{79ECAD50-2CF8-446A-B7AD-5B121DD2A5A7}" srcOrd="2" destOrd="0" presId="urn:microsoft.com/office/officeart/2018/5/layout/IconCircleLabelList"/>
    <dgm:cxn modelId="{8A1CAAB5-A296-43B1-8F8A-2A598A4CBE90}" type="presParOf" srcId="{E29D2AA0-94F7-4ABF-924D-EE94DA3FA380}" destId="{A0067FD6-3FF0-498F-9A8A-419F08BF5FD8}" srcOrd="3" destOrd="0" presId="urn:microsoft.com/office/officeart/2018/5/layout/IconCircleLabelList"/>
    <dgm:cxn modelId="{DE70EA32-B048-4E04-BC10-276CD1A871CC}" type="presParOf" srcId="{8F325AE7-F678-4CB7-A496-4185CAE35150}" destId="{94F42143-7DFC-434F-986F-E40F9218D7C0}" srcOrd="9" destOrd="0" presId="urn:microsoft.com/office/officeart/2018/5/layout/IconCircleLabelList"/>
    <dgm:cxn modelId="{3081F3B8-0DA8-4146-A760-98253ABA9E0F}" type="presParOf" srcId="{8F325AE7-F678-4CB7-A496-4185CAE35150}" destId="{6D0D2C24-0E80-4D5B-945D-5BFB6F0C1908}" srcOrd="10" destOrd="0" presId="urn:microsoft.com/office/officeart/2018/5/layout/IconCircleLabelList"/>
    <dgm:cxn modelId="{9A388699-C60C-4764-8E80-557335F449B5}" type="presParOf" srcId="{6D0D2C24-0E80-4D5B-945D-5BFB6F0C1908}" destId="{9853A3C5-2433-4DA6-BD77-A59432E9FD5A}" srcOrd="0" destOrd="0" presId="urn:microsoft.com/office/officeart/2018/5/layout/IconCircleLabelList"/>
    <dgm:cxn modelId="{94336FB6-AA5D-4AC3-94EE-C1537A0D6110}" type="presParOf" srcId="{6D0D2C24-0E80-4D5B-945D-5BFB6F0C1908}" destId="{350158BB-36EA-40C5-BE24-287A02B2867D}" srcOrd="1" destOrd="0" presId="urn:microsoft.com/office/officeart/2018/5/layout/IconCircleLabelList"/>
    <dgm:cxn modelId="{CECD154A-2294-4C63-952D-E65F17224898}" type="presParOf" srcId="{6D0D2C24-0E80-4D5B-945D-5BFB6F0C1908}" destId="{E66C3B79-A0D2-40CF-A19E-73E6B77EAF84}" srcOrd="2" destOrd="0" presId="urn:microsoft.com/office/officeart/2018/5/layout/IconCircleLabelList"/>
    <dgm:cxn modelId="{F55277EF-501F-442D-BB78-46F3A7A58AC8}" type="presParOf" srcId="{6D0D2C24-0E80-4D5B-945D-5BFB6F0C1908}" destId="{AC98A023-53A0-4C1D-B385-D7B253ED5551}" srcOrd="3" destOrd="0" presId="urn:microsoft.com/office/officeart/2018/5/layout/IconCircleLabelList"/>
    <dgm:cxn modelId="{F8B3099F-5ED3-4B5F-8372-504E3C0C074B}" type="presParOf" srcId="{8F325AE7-F678-4CB7-A496-4185CAE35150}" destId="{B30DFBBB-8879-4F8B-8D8F-724257AF55CE}" srcOrd="11" destOrd="0" presId="urn:microsoft.com/office/officeart/2018/5/layout/IconCircleLabelList"/>
    <dgm:cxn modelId="{27C93920-2766-4D6D-8079-D857CD20C483}" type="presParOf" srcId="{8F325AE7-F678-4CB7-A496-4185CAE35150}" destId="{E73CA12C-7FAB-4B4E-94F1-C3942BE9A677}" srcOrd="12" destOrd="0" presId="urn:microsoft.com/office/officeart/2018/5/layout/IconCircleLabelList"/>
    <dgm:cxn modelId="{8DA8C09A-B0F0-4DFB-A275-283473384162}" type="presParOf" srcId="{E73CA12C-7FAB-4B4E-94F1-C3942BE9A677}" destId="{7F72CD6B-C507-4090-B2C6-A0FB9CDE972A}" srcOrd="0" destOrd="0" presId="urn:microsoft.com/office/officeart/2018/5/layout/IconCircleLabelList"/>
    <dgm:cxn modelId="{2DDD2D5F-505B-4DE2-A343-A93C728F998E}" type="presParOf" srcId="{E73CA12C-7FAB-4B4E-94F1-C3942BE9A677}" destId="{797930F4-0436-4BA6-AE90-CC110B86282E}" srcOrd="1" destOrd="0" presId="urn:microsoft.com/office/officeart/2018/5/layout/IconCircleLabelList"/>
    <dgm:cxn modelId="{DBF44010-2C12-4964-8911-D72470A8557D}" type="presParOf" srcId="{E73CA12C-7FAB-4B4E-94F1-C3942BE9A677}" destId="{B038088B-D342-4A4C-AF0B-62F41CC41246}" srcOrd="2" destOrd="0" presId="urn:microsoft.com/office/officeart/2018/5/layout/IconCircleLabelList"/>
    <dgm:cxn modelId="{C043109B-2E3B-4BC9-A0FE-90F2F839A47B}" type="presParOf" srcId="{E73CA12C-7FAB-4B4E-94F1-C3942BE9A677}" destId="{6507CDBB-38A5-45E4-90D9-2FF7512FAE8F}"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861E1C3-5D2B-4B5A-AC87-95CD6CB219DE}" type="doc">
      <dgm:prSet loTypeId="urn:microsoft.com/office/officeart/2018/5/layout/IconCircleLabelList" loCatId="icon" qsTypeId="urn:microsoft.com/office/officeart/2005/8/quickstyle/simple1" qsCatId="simple" csTypeId="urn:microsoft.com/office/officeart/2005/8/colors/colorful2" csCatId="colorful" phldr="1"/>
      <dgm:spPr/>
      <dgm:t>
        <a:bodyPr/>
        <a:lstStyle/>
        <a:p>
          <a:endParaRPr lang="en-US"/>
        </a:p>
      </dgm:t>
    </dgm:pt>
    <dgm:pt modelId="{22EF2FD0-5D44-4B6D-9361-869860F06CD3}">
      <dgm:prSet/>
      <dgm:spPr>
        <a:ln>
          <a:noFill/>
        </a:ln>
      </dgm:spPr>
      <dgm:t>
        <a:bodyPr/>
        <a:lstStyle/>
        <a:p>
          <a:pPr>
            <a:lnSpc>
              <a:spcPct val="100000"/>
            </a:lnSpc>
            <a:defRPr cap="all"/>
          </a:pPr>
          <a:r>
            <a:rPr lang="en-US"/>
            <a:t>Manage state</a:t>
          </a:r>
        </a:p>
      </dgm:t>
    </dgm:pt>
    <dgm:pt modelId="{DBC242BC-6F70-451E-A6E3-43B91272E562}" type="parTrans" cxnId="{0B51CCAF-E0BC-4633-A11C-F46F4B73064F}">
      <dgm:prSet/>
      <dgm:spPr/>
      <dgm:t>
        <a:bodyPr/>
        <a:lstStyle/>
        <a:p>
          <a:endParaRPr lang="en-US"/>
        </a:p>
      </dgm:t>
    </dgm:pt>
    <dgm:pt modelId="{5FB3AFA8-121A-42E1-B345-244A0BC9CF0A}" type="sibTrans" cxnId="{0B51CCAF-E0BC-4633-A11C-F46F4B73064F}">
      <dgm:prSet/>
      <dgm:spPr/>
      <dgm:t>
        <a:bodyPr/>
        <a:lstStyle/>
        <a:p>
          <a:pPr>
            <a:lnSpc>
              <a:spcPct val="100000"/>
            </a:lnSpc>
          </a:pPr>
          <a:endParaRPr lang="en-US"/>
        </a:p>
      </dgm:t>
    </dgm:pt>
    <dgm:pt modelId="{40090D78-3F5A-4030-AF28-35E76D2A45B6}">
      <dgm:prSet/>
      <dgm:spPr>
        <a:ln>
          <a:noFill/>
        </a:ln>
      </dgm:spPr>
      <dgm:t>
        <a:bodyPr/>
        <a:lstStyle/>
        <a:p>
          <a:pPr>
            <a:lnSpc>
              <a:spcPct val="100000"/>
            </a:lnSpc>
            <a:defRPr cap="all"/>
          </a:pPr>
          <a:r>
            <a:rPr lang="en-US"/>
            <a:t>Operation execute serially</a:t>
          </a:r>
        </a:p>
      </dgm:t>
    </dgm:pt>
    <dgm:pt modelId="{F92281BC-50E5-45E8-B10A-A3AB46BADA86}" type="parTrans" cxnId="{E751817A-8DA5-4FA3-B9B2-019241545321}">
      <dgm:prSet/>
      <dgm:spPr/>
      <dgm:t>
        <a:bodyPr/>
        <a:lstStyle/>
        <a:p>
          <a:endParaRPr lang="nl-NL"/>
        </a:p>
      </dgm:t>
    </dgm:pt>
    <dgm:pt modelId="{EA5930D9-2B4A-49A9-BC1E-5355B89EDFE3}" type="sibTrans" cxnId="{E751817A-8DA5-4FA3-B9B2-019241545321}">
      <dgm:prSet/>
      <dgm:spPr/>
      <dgm:t>
        <a:bodyPr/>
        <a:lstStyle/>
        <a:p>
          <a:endParaRPr lang="nl-NL"/>
        </a:p>
      </dgm:t>
    </dgm:pt>
    <dgm:pt modelId="{1C76CA9B-88B3-4979-9691-5EACE9FAB42E}">
      <dgm:prSet/>
      <dgm:spPr>
        <a:ln>
          <a:noFill/>
        </a:ln>
      </dgm:spPr>
      <dgm:t>
        <a:bodyPr/>
        <a:lstStyle/>
        <a:p>
          <a:pPr>
            <a:lnSpc>
              <a:spcPct val="100000"/>
            </a:lnSpc>
            <a:defRPr cap="all"/>
          </a:pPr>
          <a:r>
            <a:rPr lang="en-US"/>
            <a:t>Unloaded when not executed</a:t>
          </a:r>
        </a:p>
      </dgm:t>
    </dgm:pt>
    <dgm:pt modelId="{D957C361-B952-4EC0-AEBB-C41C253F5B8A}" type="parTrans" cxnId="{D6411F7F-0B5A-43D4-A6BA-FC9B9EA5BBB6}">
      <dgm:prSet/>
      <dgm:spPr/>
      <dgm:t>
        <a:bodyPr/>
        <a:lstStyle/>
        <a:p>
          <a:endParaRPr lang="nl-NL"/>
        </a:p>
      </dgm:t>
    </dgm:pt>
    <dgm:pt modelId="{CE92C173-B8CA-4232-BB78-962590F650D9}" type="sibTrans" cxnId="{D6411F7F-0B5A-43D4-A6BA-FC9B9EA5BBB6}">
      <dgm:prSet/>
      <dgm:spPr/>
      <dgm:t>
        <a:bodyPr/>
        <a:lstStyle/>
        <a:p>
          <a:endParaRPr lang="nl-NL"/>
        </a:p>
      </dgm:t>
    </dgm:pt>
    <dgm:pt modelId="{ABD0D135-0F27-4C74-A220-97A355AEF787}">
      <dgm:prSet/>
      <dgm:spPr>
        <a:ln>
          <a:noFill/>
        </a:ln>
      </dgm:spPr>
      <dgm:t>
        <a:bodyPr/>
        <a:lstStyle/>
        <a:p>
          <a:pPr>
            <a:lnSpc>
              <a:spcPct val="100000"/>
            </a:lnSpc>
            <a:defRPr cap="all"/>
          </a:pPr>
          <a:r>
            <a:rPr lang="en-US"/>
            <a:t>Actor model</a:t>
          </a:r>
          <a:endParaRPr lang="nl-NL"/>
        </a:p>
      </dgm:t>
    </dgm:pt>
    <dgm:pt modelId="{0B50B5FB-7DA8-49D9-ADD7-E0AEC4CE2106}" type="parTrans" cxnId="{72D39AEF-5E5F-4C09-AC80-218D80828D7D}">
      <dgm:prSet/>
      <dgm:spPr/>
      <dgm:t>
        <a:bodyPr/>
        <a:lstStyle/>
        <a:p>
          <a:endParaRPr lang="nl-NL"/>
        </a:p>
      </dgm:t>
    </dgm:pt>
    <dgm:pt modelId="{0A84E3C3-229D-400C-BB3F-99C43A5BE810}" type="sibTrans" cxnId="{72D39AEF-5E5F-4C09-AC80-218D80828D7D}">
      <dgm:prSet/>
      <dgm:spPr/>
      <dgm:t>
        <a:bodyPr/>
        <a:lstStyle/>
        <a:p>
          <a:endParaRPr lang="nl-NL"/>
        </a:p>
      </dgm:t>
    </dgm:pt>
    <dgm:pt modelId="{8F325AE7-F678-4CB7-A496-4185CAE35150}" type="pres">
      <dgm:prSet presAssocID="{2861E1C3-5D2B-4B5A-AC87-95CD6CB219DE}" presName="root" presStyleCnt="0">
        <dgm:presLayoutVars>
          <dgm:dir/>
          <dgm:resizeHandles val="exact"/>
        </dgm:presLayoutVars>
      </dgm:prSet>
      <dgm:spPr/>
    </dgm:pt>
    <dgm:pt modelId="{6DED2038-8889-4680-A07E-66C12C460F97}" type="pres">
      <dgm:prSet presAssocID="{22EF2FD0-5D44-4B6D-9361-869860F06CD3}" presName="compNode" presStyleCnt="0"/>
      <dgm:spPr/>
    </dgm:pt>
    <dgm:pt modelId="{9C5F5557-68BA-4D14-B717-7EDF5F120F7E}" type="pres">
      <dgm:prSet presAssocID="{22EF2FD0-5D44-4B6D-9361-869860F06CD3}" presName="iconBgRect" presStyleLbl="bgShp" presStyleIdx="0" presStyleCnt="4"/>
      <dgm:spPr>
        <a:ln>
          <a:noFill/>
        </a:ln>
      </dgm:spPr>
    </dgm:pt>
    <dgm:pt modelId="{4DB66C75-0A12-4752-A9FD-AF1C2D046F9A}" type="pres">
      <dgm:prSet presAssocID="{22EF2FD0-5D44-4B6D-9361-869860F06CD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AE8DDFE1-F7E6-4DF0-8DA5-F2CDB03B0972}" type="pres">
      <dgm:prSet presAssocID="{22EF2FD0-5D44-4B6D-9361-869860F06CD3}" presName="spaceRect" presStyleCnt="0"/>
      <dgm:spPr/>
    </dgm:pt>
    <dgm:pt modelId="{8A0DE173-2EE6-4662-AEA9-393F6184979E}" type="pres">
      <dgm:prSet presAssocID="{22EF2FD0-5D44-4B6D-9361-869860F06CD3}" presName="textRect" presStyleLbl="revTx" presStyleIdx="0" presStyleCnt="4">
        <dgm:presLayoutVars>
          <dgm:chMax val="1"/>
          <dgm:chPref val="1"/>
        </dgm:presLayoutVars>
      </dgm:prSet>
      <dgm:spPr/>
    </dgm:pt>
    <dgm:pt modelId="{F91356B0-438F-40F6-8E6D-52965B4311EA}" type="pres">
      <dgm:prSet presAssocID="{5FB3AFA8-121A-42E1-B345-244A0BC9CF0A}" presName="sibTrans" presStyleCnt="0"/>
      <dgm:spPr/>
    </dgm:pt>
    <dgm:pt modelId="{355DB7F2-2EF4-4FA5-A773-872233A7B50D}" type="pres">
      <dgm:prSet presAssocID="{40090D78-3F5A-4030-AF28-35E76D2A45B6}" presName="compNode" presStyleCnt="0"/>
      <dgm:spPr/>
    </dgm:pt>
    <dgm:pt modelId="{5840C47F-D0BB-4180-91B0-7CF4EC3EDA6C}" type="pres">
      <dgm:prSet presAssocID="{40090D78-3F5A-4030-AF28-35E76D2A45B6}" presName="iconBgRect" presStyleLbl="bgShp" presStyleIdx="1" presStyleCnt="4"/>
      <dgm:spPr>
        <a:ln>
          <a:noFill/>
        </a:ln>
      </dgm:spPr>
    </dgm:pt>
    <dgm:pt modelId="{DE71799F-1C25-4A7A-A224-21160FB3C264}" type="pres">
      <dgm:prSet presAssocID="{40090D78-3F5A-4030-AF28-35E76D2A45B6}"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Chevron arrows with solid fill"/>
        </a:ext>
      </dgm:extLst>
    </dgm:pt>
    <dgm:pt modelId="{28956F51-0316-4245-BF46-C1E39AC155D9}" type="pres">
      <dgm:prSet presAssocID="{40090D78-3F5A-4030-AF28-35E76D2A45B6}" presName="spaceRect" presStyleCnt="0"/>
      <dgm:spPr/>
    </dgm:pt>
    <dgm:pt modelId="{F39ADDC5-EC3F-4818-A754-8499C366BF3D}" type="pres">
      <dgm:prSet presAssocID="{40090D78-3F5A-4030-AF28-35E76D2A45B6}" presName="textRect" presStyleLbl="revTx" presStyleIdx="1" presStyleCnt="4">
        <dgm:presLayoutVars>
          <dgm:chMax val="1"/>
          <dgm:chPref val="1"/>
        </dgm:presLayoutVars>
      </dgm:prSet>
      <dgm:spPr/>
    </dgm:pt>
    <dgm:pt modelId="{62D8C65B-283D-4B21-8348-2E534783C217}" type="pres">
      <dgm:prSet presAssocID="{EA5930D9-2B4A-49A9-BC1E-5355B89EDFE3}" presName="sibTrans" presStyleCnt="0"/>
      <dgm:spPr/>
    </dgm:pt>
    <dgm:pt modelId="{6F56C627-C6A7-477D-A0A2-9184D0D9C467}" type="pres">
      <dgm:prSet presAssocID="{1C76CA9B-88B3-4979-9691-5EACE9FAB42E}" presName="compNode" presStyleCnt="0"/>
      <dgm:spPr/>
    </dgm:pt>
    <dgm:pt modelId="{4F66EFE4-EC62-40AD-9DED-EFDA34467E7B}" type="pres">
      <dgm:prSet presAssocID="{1C76CA9B-88B3-4979-9691-5EACE9FAB42E}" presName="iconBgRect" presStyleLbl="bgShp" presStyleIdx="2" presStyleCnt="4"/>
      <dgm:spPr>
        <a:ln>
          <a:noFill/>
        </a:ln>
      </dgm:spPr>
    </dgm:pt>
    <dgm:pt modelId="{B3345F43-6147-470A-AD63-B8DBDB631D7D}" type="pres">
      <dgm:prSet presAssocID="{1C76CA9B-88B3-4979-9691-5EACE9FAB42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isconnected"/>
        </a:ext>
      </dgm:extLst>
    </dgm:pt>
    <dgm:pt modelId="{6B3A9B6C-B317-4137-A8CD-5398F37B1E8A}" type="pres">
      <dgm:prSet presAssocID="{1C76CA9B-88B3-4979-9691-5EACE9FAB42E}" presName="spaceRect" presStyleCnt="0"/>
      <dgm:spPr/>
    </dgm:pt>
    <dgm:pt modelId="{1A694B11-2725-4276-A1F1-F09490A11A50}" type="pres">
      <dgm:prSet presAssocID="{1C76CA9B-88B3-4979-9691-5EACE9FAB42E}" presName="textRect" presStyleLbl="revTx" presStyleIdx="2" presStyleCnt="4">
        <dgm:presLayoutVars>
          <dgm:chMax val="1"/>
          <dgm:chPref val="1"/>
        </dgm:presLayoutVars>
      </dgm:prSet>
      <dgm:spPr/>
    </dgm:pt>
    <dgm:pt modelId="{C73A05BE-4006-4CC2-8C68-1D4D80AF701A}" type="pres">
      <dgm:prSet presAssocID="{CE92C173-B8CA-4232-BB78-962590F650D9}" presName="sibTrans" presStyleCnt="0"/>
      <dgm:spPr/>
    </dgm:pt>
    <dgm:pt modelId="{99B4C26B-3625-467E-9D67-1FCC03A18CB0}" type="pres">
      <dgm:prSet presAssocID="{ABD0D135-0F27-4C74-A220-97A355AEF787}" presName="compNode" presStyleCnt="0"/>
      <dgm:spPr/>
    </dgm:pt>
    <dgm:pt modelId="{172F6BAB-C59F-43ED-BE99-B454806FA3D9}" type="pres">
      <dgm:prSet presAssocID="{ABD0D135-0F27-4C74-A220-97A355AEF787}" presName="iconBgRect" presStyleLbl="bgShp" presStyleIdx="3" presStyleCnt="4"/>
      <dgm:spPr>
        <a:ln>
          <a:noFill/>
        </a:ln>
      </dgm:spPr>
    </dgm:pt>
    <dgm:pt modelId="{6BC11179-6EA0-40BB-BCA9-771735BD264B}" type="pres">
      <dgm:prSet presAssocID="{ABD0D135-0F27-4C74-A220-97A355AEF787}" presName="iconRect" presStyleLbl="node1" presStyleIdx="3" presStyleCnt="4"/>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Venn diagram with solid fill"/>
        </a:ext>
      </dgm:extLst>
    </dgm:pt>
    <dgm:pt modelId="{3E1B598A-B81F-4F9E-8988-DF8DC0AB730F}" type="pres">
      <dgm:prSet presAssocID="{ABD0D135-0F27-4C74-A220-97A355AEF787}" presName="spaceRect" presStyleCnt="0"/>
      <dgm:spPr/>
    </dgm:pt>
    <dgm:pt modelId="{AD64B071-A21D-4F4A-A80A-101D451DD1B4}" type="pres">
      <dgm:prSet presAssocID="{ABD0D135-0F27-4C74-A220-97A355AEF787}" presName="textRect" presStyleLbl="revTx" presStyleIdx="3" presStyleCnt="4">
        <dgm:presLayoutVars>
          <dgm:chMax val="1"/>
          <dgm:chPref val="1"/>
        </dgm:presLayoutVars>
      </dgm:prSet>
      <dgm:spPr/>
    </dgm:pt>
  </dgm:ptLst>
  <dgm:cxnLst>
    <dgm:cxn modelId="{7101A405-A1B4-4B58-9FE9-71CA2989A1BA}" type="presOf" srcId="{22EF2FD0-5D44-4B6D-9361-869860F06CD3}" destId="{8A0DE173-2EE6-4662-AEA9-393F6184979E}" srcOrd="0" destOrd="0" presId="urn:microsoft.com/office/officeart/2018/5/layout/IconCircleLabelList"/>
    <dgm:cxn modelId="{B6EDF71A-1350-4483-B666-2B691F5B3FC7}" type="presOf" srcId="{ABD0D135-0F27-4C74-A220-97A355AEF787}" destId="{AD64B071-A21D-4F4A-A80A-101D451DD1B4}" srcOrd="0" destOrd="0" presId="urn:microsoft.com/office/officeart/2018/5/layout/IconCircleLabelList"/>
    <dgm:cxn modelId="{DBC09827-12FB-4FC6-A786-F71F0224D4DB}" type="presOf" srcId="{40090D78-3F5A-4030-AF28-35E76D2A45B6}" destId="{F39ADDC5-EC3F-4818-A754-8499C366BF3D}" srcOrd="0" destOrd="0" presId="urn:microsoft.com/office/officeart/2018/5/layout/IconCircleLabelList"/>
    <dgm:cxn modelId="{9181C172-3A40-43EE-ACA5-D8FBDE38664C}" type="presOf" srcId="{2861E1C3-5D2B-4B5A-AC87-95CD6CB219DE}" destId="{8F325AE7-F678-4CB7-A496-4185CAE35150}" srcOrd="0" destOrd="0" presId="urn:microsoft.com/office/officeart/2018/5/layout/IconCircleLabelList"/>
    <dgm:cxn modelId="{E751817A-8DA5-4FA3-B9B2-019241545321}" srcId="{2861E1C3-5D2B-4B5A-AC87-95CD6CB219DE}" destId="{40090D78-3F5A-4030-AF28-35E76D2A45B6}" srcOrd="1" destOrd="0" parTransId="{F92281BC-50E5-45E8-B10A-A3AB46BADA86}" sibTransId="{EA5930D9-2B4A-49A9-BC1E-5355B89EDFE3}"/>
    <dgm:cxn modelId="{D6411F7F-0B5A-43D4-A6BA-FC9B9EA5BBB6}" srcId="{2861E1C3-5D2B-4B5A-AC87-95CD6CB219DE}" destId="{1C76CA9B-88B3-4979-9691-5EACE9FAB42E}" srcOrd="2" destOrd="0" parTransId="{D957C361-B952-4EC0-AEBB-C41C253F5B8A}" sibTransId="{CE92C173-B8CA-4232-BB78-962590F650D9}"/>
    <dgm:cxn modelId="{6B8A0C92-85A5-42F1-9F99-FB5A5ADAF345}" type="presOf" srcId="{1C76CA9B-88B3-4979-9691-5EACE9FAB42E}" destId="{1A694B11-2725-4276-A1F1-F09490A11A50}" srcOrd="0" destOrd="0" presId="urn:microsoft.com/office/officeart/2018/5/layout/IconCircleLabelList"/>
    <dgm:cxn modelId="{0B51CCAF-E0BC-4633-A11C-F46F4B73064F}" srcId="{2861E1C3-5D2B-4B5A-AC87-95CD6CB219DE}" destId="{22EF2FD0-5D44-4B6D-9361-869860F06CD3}" srcOrd="0" destOrd="0" parTransId="{DBC242BC-6F70-451E-A6E3-43B91272E562}" sibTransId="{5FB3AFA8-121A-42E1-B345-244A0BC9CF0A}"/>
    <dgm:cxn modelId="{72D39AEF-5E5F-4C09-AC80-218D80828D7D}" srcId="{2861E1C3-5D2B-4B5A-AC87-95CD6CB219DE}" destId="{ABD0D135-0F27-4C74-A220-97A355AEF787}" srcOrd="3" destOrd="0" parTransId="{0B50B5FB-7DA8-49D9-ADD7-E0AEC4CE2106}" sibTransId="{0A84E3C3-229D-400C-BB3F-99C43A5BE810}"/>
    <dgm:cxn modelId="{3278550A-0534-46FB-921D-00E971680769}" type="presParOf" srcId="{8F325AE7-F678-4CB7-A496-4185CAE35150}" destId="{6DED2038-8889-4680-A07E-66C12C460F97}" srcOrd="0" destOrd="0" presId="urn:microsoft.com/office/officeart/2018/5/layout/IconCircleLabelList"/>
    <dgm:cxn modelId="{0DDB27C2-6861-4087-9CB5-63EE17493E24}" type="presParOf" srcId="{6DED2038-8889-4680-A07E-66C12C460F97}" destId="{9C5F5557-68BA-4D14-B717-7EDF5F120F7E}" srcOrd="0" destOrd="0" presId="urn:microsoft.com/office/officeart/2018/5/layout/IconCircleLabelList"/>
    <dgm:cxn modelId="{51FEF6B2-DDD2-445E-83A6-93A7E3604A9F}" type="presParOf" srcId="{6DED2038-8889-4680-A07E-66C12C460F97}" destId="{4DB66C75-0A12-4752-A9FD-AF1C2D046F9A}" srcOrd="1" destOrd="0" presId="urn:microsoft.com/office/officeart/2018/5/layout/IconCircleLabelList"/>
    <dgm:cxn modelId="{3F5AE6B6-C10E-4BA1-8D65-B7D76C362377}" type="presParOf" srcId="{6DED2038-8889-4680-A07E-66C12C460F97}" destId="{AE8DDFE1-F7E6-4DF0-8DA5-F2CDB03B0972}" srcOrd="2" destOrd="0" presId="urn:microsoft.com/office/officeart/2018/5/layout/IconCircleLabelList"/>
    <dgm:cxn modelId="{EBAC3219-8524-47BA-B17E-C988B6091127}" type="presParOf" srcId="{6DED2038-8889-4680-A07E-66C12C460F97}" destId="{8A0DE173-2EE6-4662-AEA9-393F6184979E}" srcOrd="3" destOrd="0" presId="urn:microsoft.com/office/officeart/2018/5/layout/IconCircleLabelList"/>
    <dgm:cxn modelId="{EC2A27BE-3F8F-45CC-8CE6-D372D4D432F8}" type="presParOf" srcId="{8F325AE7-F678-4CB7-A496-4185CAE35150}" destId="{F91356B0-438F-40F6-8E6D-52965B4311EA}" srcOrd="1" destOrd="0" presId="urn:microsoft.com/office/officeart/2018/5/layout/IconCircleLabelList"/>
    <dgm:cxn modelId="{66161D44-5D08-4D64-869D-2E34CC6FBCDA}" type="presParOf" srcId="{8F325AE7-F678-4CB7-A496-4185CAE35150}" destId="{355DB7F2-2EF4-4FA5-A773-872233A7B50D}" srcOrd="2" destOrd="0" presId="urn:microsoft.com/office/officeart/2018/5/layout/IconCircleLabelList"/>
    <dgm:cxn modelId="{B5C645AA-AFF2-4746-9A82-69E0175865F0}" type="presParOf" srcId="{355DB7F2-2EF4-4FA5-A773-872233A7B50D}" destId="{5840C47F-D0BB-4180-91B0-7CF4EC3EDA6C}" srcOrd="0" destOrd="0" presId="urn:microsoft.com/office/officeart/2018/5/layout/IconCircleLabelList"/>
    <dgm:cxn modelId="{E17933B7-12B9-43CA-A893-2FA9796B1913}" type="presParOf" srcId="{355DB7F2-2EF4-4FA5-A773-872233A7B50D}" destId="{DE71799F-1C25-4A7A-A224-21160FB3C264}" srcOrd="1" destOrd="0" presId="urn:microsoft.com/office/officeart/2018/5/layout/IconCircleLabelList"/>
    <dgm:cxn modelId="{CD5E177E-0BEE-4D5A-96F1-9EFD806FB8B2}" type="presParOf" srcId="{355DB7F2-2EF4-4FA5-A773-872233A7B50D}" destId="{28956F51-0316-4245-BF46-C1E39AC155D9}" srcOrd="2" destOrd="0" presId="urn:microsoft.com/office/officeart/2018/5/layout/IconCircleLabelList"/>
    <dgm:cxn modelId="{8D77041A-84D1-4E58-90BA-DFE414C32EA1}" type="presParOf" srcId="{355DB7F2-2EF4-4FA5-A773-872233A7B50D}" destId="{F39ADDC5-EC3F-4818-A754-8499C366BF3D}" srcOrd="3" destOrd="0" presId="urn:microsoft.com/office/officeart/2018/5/layout/IconCircleLabelList"/>
    <dgm:cxn modelId="{26927FDE-403F-45A1-8207-7DB3C90FF8CA}" type="presParOf" srcId="{8F325AE7-F678-4CB7-A496-4185CAE35150}" destId="{62D8C65B-283D-4B21-8348-2E534783C217}" srcOrd="3" destOrd="0" presId="urn:microsoft.com/office/officeart/2018/5/layout/IconCircleLabelList"/>
    <dgm:cxn modelId="{C140042A-FACA-4012-9A27-A5E1C2954A81}" type="presParOf" srcId="{8F325AE7-F678-4CB7-A496-4185CAE35150}" destId="{6F56C627-C6A7-477D-A0A2-9184D0D9C467}" srcOrd="4" destOrd="0" presId="urn:microsoft.com/office/officeart/2018/5/layout/IconCircleLabelList"/>
    <dgm:cxn modelId="{2B1A7959-20E2-46AF-8B2E-002CFA24BCA8}" type="presParOf" srcId="{6F56C627-C6A7-477D-A0A2-9184D0D9C467}" destId="{4F66EFE4-EC62-40AD-9DED-EFDA34467E7B}" srcOrd="0" destOrd="0" presId="urn:microsoft.com/office/officeart/2018/5/layout/IconCircleLabelList"/>
    <dgm:cxn modelId="{141C32E5-A02B-49BC-9DED-463ECB03A935}" type="presParOf" srcId="{6F56C627-C6A7-477D-A0A2-9184D0D9C467}" destId="{B3345F43-6147-470A-AD63-B8DBDB631D7D}" srcOrd="1" destOrd="0" presId="urn:microsoft.com/office/officeart/2018/5/layout/IconCircleLabelList"/>
    <dgm:cxn modelId="{5A7DE0B4-1303-40B8-82D4-CA271147CD06}" type="presParOf" srcId="{6F56C627-C6A7-477D-A0A2-9184D0D9C467}" destId="{6B3A9B6C-B317-4137-A8CD-5398F37B1E8A}" srcOrd="2" destOrd="0" presId="urn:microsoft.com/office/officeart/2018/5/layout/IconCircleLabelList"/>
    <dgm:cxn modelId="{45EA5220-A605-46E7-9FD1-2717C6EAD3FF}" type="presParOf" srcId="{6F56C627-C6A7-477D-A0A2-9184D0D9C467}" destId="{1A694B11-2725-4276-A1F1-F09490A11A50}" srcOrd="3" destOrd="0" presId="urn:microsoft.com/office/officeart/2018/5/layout/IconCircleLabelList"/>
    <dgm:cxn modelId="{5AEA99EE-3169-48EC-9A8F-73724ED52712}" type="presParOf" srcId="{8F325AE7-F678-4CB7-A496-4185CAE35150}" destId="{C73A05BE-4006-4CC2-8C68-1D4D80AF701A}" srcOrd="5" destOrd="0" presId="urn:microsoft.com/office/officeart/2018/5/layout/IconCircleLabelList"/>
    <dgm:cxn modelId="{70E06DBD-BBCC-41CD-AAE4-0B8D5429755A}" type="presParOf" srcId="{8F325AE7-F678-4CB7-A496-4185CAE35150}" destId="{99B4C26B-3625-467E-9D67-1FCC03A18CB0}" srcOrd="6" destOrd="0" presId="urn:microsoft.com/office/officeart/2018/5/layout/IconCircleLabelList"/>
    <dgm:cxn modelId="{6075C813-55FC-4DAE-B9ED-8DA2A02DC9FE}" type="presParOf" srcId="{99B4C26B-3625-467E-9D67-1FCC03A18CB0}" destId="{172F6BAB-C59F-43ED-BE99-B454806FA3D9}" srcOrd="0" destOrd="0" presId="urn:microsoft.com/office/officeart/2018/5/layout/IconCircleLabelList"/>
    <dgm:cxn modelId="{2F616BF7-B625-491A-89B7-5E57A6B4E1CA}" type="presParOf" srcId="{99B4C26B-3625-467E-9D67-1FCC03A18CB0}" destId="{6BC11179-6EA0-40BB-BCA9-771735BD264B}" srcOrd="1" destOrd="0" presId="urn:microsoft.com/office/officeart/2018/5/layout/IconCircleLabelList"/>
    <dgm:cxn modelId="{9C007804-572B-42F4-90E4-5D540D386107}" type="presParOf" srcId="{99B4C26B-3625-467E-9D67-1FCC03A18CB0}" destId="{3E1B598A-B81F-4F9E-8988-DF8DC0AB730F}" srcOrd="2" destOrd="0" presId="urn:microsoft.com/office/officeart/2018/5/layout/IconCircleLabelList"/>
    <dgm:cxn modelId="{2399975B-6912-47DA-B1C3-9F7ACAECCBFE}" type="presParOf" srcId="{99B4C26B-3625-467E-9D67-1FCC03A18CB0}" destId="{AD64B071-A21D-4F4A-A80A-101D451DD1B4}"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8230E9-46A6-459C-8FBB-160548C226AE}">
      <dsp:nvSpPr>
        <dsp:cNvPr id="0" name=""/>
        <dsp:cNvSpPr/>
      </dsp:nvSpPr>
      <dsp:spPr>
        <a:xfrm>
          <a:off x="52042" y="71931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5C011594-5EB5-40D3-A5AE-43659B0A597B}">
      <dsp:nvSpPr>
        <dsp:cNvPr id="0" name=""/>
        <dsp:cNvSpPr/>
      </dsp:nvSpPr>
      <dsp:spPr>
        <a:xfrm>
          <a:off x="183993" y="851263"/>
          <a:ext cx="364437" cy="364437"/>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C4BEFB2-0503-40D8-95C3-8EB7B68FE4CC}">
      <dsp:nvSpPr>
        <dsp:cNvPr id="0" name=""/>
        <dsp:cNvSpPr/>
      </dsp:nvSpPr>
      <dsp:spPr>
        <a:xfrm>
          <a:off x="815026" y="71931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kern="1200" dirty="0">
              <a:solidFill>
                <a:schemeClr val="tx1"/>
              </a:solidFill>
              <a:latin typeface="Segoe UI" panose="020B0502040204020203" pitchFamily="34" charset="0"/>
              <a:cs typeface="Segoe UI" panose="020B0502040204020203" pitchFamily="34" charset="0"/>
            </a:rPr>
            <a:t>Be aware of others</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815026" y="719312"/>
        <a:ext cx="1481087" cy="628340"/>
      </dsp:txXfrm>
    </dsp:sp>
    <dsp:sp modelId="{41852F0F-D765-4CEE-8366-4A45DC4B714C}">
      <dsp:nvSpPr>
        <dsp:cNvPr id="0" name=""/>
        <dsp:cNvSpPr/>
      </dsp:nvSpPr>
      <dsp:spPr>
        <a:xfrm>
          <a:off x="2554182" y="71931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15006D40-BE0B-4EC2-84CA-1EE48074DCFF}">
      <dsp:nvSpPr>
        <dsp:cNvPr id="0" name=""/>
        <dsp:cNvSpPr/>
      </dsp:nvSpPr>
      <dsp:spPr>
        <a:xfrm>
          <a:off x="2686133" y="851263"/>
          <a:ext cx="364437" cy="364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84DF71D-0586-4A81-9317-6C01CCFC6F9D}">
      <dsp:nvSpPr>
        <dsp:cNvPr id="0" name=""/>
        <dsp:cNvSpPr/>
      </dsp:nvSpPr>
      <dsp:spPr>
        <a:xfrm>
          <a:off x="3317166" y="71931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kern="1200" dirty="0">
              <a:solidFill>
                <a:schemeClr val="tx1"/>
              </a:solidFill>
              <a:latin typeface="Segoe UI" panose="020B0502040204020203" pitchFamily="34" charset="0"/>
              <a:cs typeface="Segoe UI" panose="020B0502040204020203" pitchFamily="34" charset="0"/>
            </a:rPr>
            <a:t>Be friendly and patient </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3317166" y="719312"/>
        <a:ext cx="1481087" cy="628340"/>
      </dsp:txXfrm>
    </dsp:sp>
    <dsp:sp modelId="{40BAFCD3-8ADD-4E12-AD19-96CE33269119}">
      <dsp:nvSpPr>
        <dsp:cNvPr id="0" name=""/>
        <dsp:cNvSpPr/>
      </dsp:nvSpPr>
      <dsp:spPr>
        <a:xfrm>
          <a:off x="52042" y="220374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2F0234F8-818C-4411-AA02-4B8D90231C1F}">
      <dsp:nvSpPr>
        <dsp:cNvPr id="0" name=""/>
        <dsp:cNvSpPr/>
      </dsp:nvSpPr>
      <dsp:spPr>
        <a:xfrm>
          <a:off x="183993" y="2335693"/>
          <a:ext cx="364437" cy="36443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B4221D4-1BAE-4B03-AE30-A7430F30E8E4}">
      <dsp:nvSpPr>
        <dsp:cNvPr id="0" name=""/>
        <dsp:cNvSpPr/>
      </dsp:nvSpPr>
      <dsp:spPr>
        <a:xfrm>
          <a:off x="815026" y="220374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kern="1200" dirty="0">
              <a:solidFill>
                <a:schemeClr val="tx1"/>
              </a:solidFill>
              <a:latin typeface="Segoe UI" panose="020B0502040204020203" pitchFamily="34" charset="0"/>
              <a:cs typeface="Segoe UI" panose="020B0502040204020203" pitchFamily="34" charset="0"/>
            </a:rPr>
            <a:t>Be welcoming and respectful </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815026" y="2203742"/>
        <a:ext cx="1481087" cy="628340"/>
      </dsp:txXfrm>
    </dsp:sp>
    <dsp:sp modelId="{882AF8D8-D4F0-40A6-ACB1-8380FDDC4D9E}">
      <dsp:nvSpPr>
        <dsp:cNvPr id="0" name=""/>
        <dsp:cNvSpPr/>
      </dsp:nvSpPr>
      <dsp:spPr>
        <a:xfrm>
          <a:off x="2554182" y="220374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05803664-DDBE-41F0-9A59-E321E23F12DB}">
      <dsp:nvSpPr>
        <dsp:cNvPr id="0" name=""/>
        <dsp:cNvSpPr/>
      </dsp:nvSpPr>
      <dsp:spPr>
        <a:xfrm>
          <a:off x="2686133" y="2335693"/>
          <a:ext cx="364437" cy="36443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9A445E-030A-4E36-979F-D8859D430732}">
      <dsp:nvSpPr>
        <dsp:cNvPr id="0" name=""/>
        <dsp:cNvSpPr/>
      </dsp:nvSpPr>
      <dsp:spPr>
        <a:xfrm>
          <a:off x="3317166" y="220374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kern="1200" dirty="0">
              <a:solidFill>
                <a:schemeClr val="tx1"/>
              </a:solidFill>
              <a:latin typeface="Segoe UI" panose="020B0502040204020203" pitchFamily="34" charset="0"/>
              <a:cs typeface="Segoe UI" panose="020B0502040204020203" pitchFamily="34" charset="0"/>
            </a:rPr>
            <a:t>Be open to all questions and viewpoints</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3317166" y="2203742"/>
        <a:ext cx="1481087" cy="628340"/>
      </dsp:txXfrm>
    </dsp:sp>
    <dsp:sp modelId="{8C7DAC4B-63B4-413C-8E21-85189941754F}">
      <dsp:nvSpPr>
        <dsp:cNvPr id="0" name=""/>
        <dsp:cNvSpPr/>
      </dsp:nvSpPr>
      <dsp:spPr>
        <a:xfrm>
          <a:off x="52042" y="368817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D67B79EF-F78C-4905-A7DD-97956CF280AA}">
      <dsp:nvSpPr>
        <dsp:cNvPr id="0" name=""/>
        <dsp:cNvSpPr/>
      </dsp:nvSpPr>
      <dsp:spPr>
        <a:xfrm>
          <a:off x="183993" y="3820124"/>
          <a:ext cx="364437" cy="36443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0D8776F-A85B-4685-B810-1F27616114E9}">
      <dsp:nvSpPr>
        <dsp:cNvPr id="0" name=""/>
        <dsp:cNvSpPr/>
      </dsp:nvSpPr>
      <dsp:spPr>
        <a:xfrm>
          <a:off x="815026" y="368817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kern="1200" dirty="0">
              <a:solidFill>
                <a:schemeClr val="tx1"/>
              </a:solidFill>
              <a:latin typeface="Segoe UI" panose="020B0502040204020203" pitchFamily="34" charset="0"/>
              <a:cs typeface="Segoe UI" panose="020B0502040204020203" pitchFamily="34" charset="0"/>
            </a:rPr>
            <a:t>Be understanding of differences</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815026" y="3688172"/>
        <a:ext cx="1481087" cy="628340"/>
      </dsp:txXfrm>
    </dsp:sp>
    <dsp:sp modelId="{DD86621E-7994-4DBF-93C4-2086DC743553}">
      <dsp:nvSpPr>
        <dsp:cNvPr id="0" name=""/>
        <dsp:cNvSpPr/>
      </dsp:nvSpPr>
      <dsp:spPr>
        <a:xfrm>
          <a:off x="2554182" y="3688172"/>
          <a:ext cx="628340" cy="628340"/>
        </a:xfrm>
        <a:prstGeom prst="ellipse">
          <a:avLst/>
        </a:prstGeom>
        <a:solidFill>
          <a:srgbClr val="007FBA"/>
        </a:solidFill>
        <a:ln>
          <a:noFill/>
        </a:ln>
        <a:effectLst/>
      </dsp:spPr>
      <dsp:style>
        <a:lnRef idx="0">
          <a:scrgbClr r="0" g="0" b="0"/>
        </a:lnRef>
        <a:fillRef idx="1">
          <a:scrgbClr r="0" g="0" b="0"/>
        </a:fillRef>
        <a:effectRef idx="0">
          <a:scrgbClr r="0" g="0" b="0"/>
        </a:effectRef>
        <a:fontRef idx="minor"/>
      </dsp:style>
    </dsp:sp>
    <dsp:sp modelId="{6C4F2C41-1DC2-40D7-91B7-1149D55C159D}">
      <dsp:nvSpPr>
        <dsp:cNvPr id="0" name=""/>
        <dsp:cNvSpPr/>
      </dsp:nvSpPr>
      <dsp:spPr>
        <a:xfrm>
          <a:off x="2686133" y="3820124"/>
          <a:ext cx="364437" cy="364437"/>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AF0EABE-4E8D-44A6-B1F7-DCFB01C33624}">
      <dsp:nvSpPr>
        <dsp:cNvPr id="0" name=""/>
        <dsp:cNvSpPr/>
      </dsp:nvSpPr>
      <dsp:spPr>
        <a:xfrm>
          <a:off x="3317166" y="3688172"/>
          <a:ext cx="1481087" cy="628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GB" sz="1200" b="0" i="0" u="sng" kern="1200" dirty="0">
              <a:solidFill>
                <a:schemeClr val="tx1"/>
              </a:solidFill>
              <a:latin typeface="Segoe UI" panose="020B0502040204020203" pitchFamily="34" charset="0"/>
              <a:cs typeface="Segoe UI" panose="020B0502040204020203" pitchFamily="34" charset="0"/>
            </a:rPr>
            <a:t>Be kind</a:t>
          </a:r>
          <a:r>
            <a:rPr lang="en-GB" sz="1200" b="1" i="0" u="none" kern="1200" dirty="0">
              <a:solidFill>
                <a:schemeClr val="tx1"/>
              </a:solidFill>
              <a:latin typeface="Segoe UI" panose="020B0502040204020203" pitchFamily="34" charset="0"/>
              <a:cs typeface="Segoe UI" panose="020B0502040204020203" pitchFamily="34" charset="0"/>
            </a:rPr>
            <a:t> </a:t>
          </a:r>
          <a:r>
            <a:rPr lang="en-GB" sz="1200" b="0" i="0" u="none" kern="1200" dirty="0">
              <a:solidFill>
                <a:schemeClr val="tx1"/>
              </a:solidFill>
              <a:latin typeface="Segoe UI" panose="020B0502040204020203" pitchFamily="34" charset="0"/>
              <a:cs typeface="Segoe UI" panose="020B0502040204020203" pitchFamily="34" charset="0"/>
            </a:rPr>
            <a:t>and considerate to others</a:t>
          </a:r>
          <a:endParaRPr lang="en-US" sz="1200" b="0" i="0" kern="1200" dirty="0">
            <a:solidFill>
              <a:schemeClr val="tx1"/>
            </a:solidFill>
            <a:latin typeface="Segoe UI" panose="020B0502040204020203" pitchFamily="34" charset="0"/>
            <a:cs typeface="Segoe UI" panose="020B0502040204020203" pitchFamily="34" charset="0"/>
          </a:endParaRPr>
        </a:p>
      </dsp:txBody>
      <dsp:txXfrm>
        <a:off x="3317166" y="3688172"/>
        <a:ext cx="1481087" cy="6283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5F5557-68BA-4D14-B717-7EDF5F120F7E}">
      <dsp:nvSpPr>
        <dsp:cNvPr id="0" name=""/>
        <dsp:cNvSpPr/>
      </dsp:nvSpPr>
      <dsp:spPr>
        <a:xfrm>
          <a:off x="673019" y="770936"/>
          <a:ext cx="2058750" cy="2058750"/>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DB66C75-0A12-4752-A9FD-AF1C2D046F9A}">
      <dsp:nvSpPr>
        <dsp:cNvPr id="0" name=""/>
        <dsp:cNvSpPr/>
      </dsp:nvSpPr>
      <dsp:spPr>
        <a:xfrm>
          <a:off x="1111769" y="1209687"/>
          <a:ext cx="1181250" cy="118125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A0DE173-2EE6-4662-AEA9-393F6184979E}">
      <dsp:nvSpPr>
        <dsp:cNvPr id="0" name=""/>
        <dsp:cNvSpPr/>
      </dsp:nvSpPr>
      <dsp:spPr>
        <a:xfrm>
          <a:off x="14894" y="3470937"/>
          <a:ext cx="3375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b="0" i="0" kern="1200" baseline="0"/>
            <a:t>Extension on Function</a:t>
          </a:r>
          <a:endParaRPr lang="en-US" sz="2100" kern="1200"/>
        </a:p>
      </dsp:txBody>
      <dsp:txXfrm>
        <a:off x="14894" y="3470937"/>
        <a:ext cx="3375000" cy="720000"/>
      </dsp:txXfrm>
    </dsp:sp>
    <dsp:sp modelId="{FF8A9767-760E-4000-89D5-DCF1C9B6CB90}">
      <dsp:nvSpPr>
        <dsp:cNvPr id="0" name=""/>
        <dsp:cNvSpPr/>
      </dsp:nvSpPr>
      <dsp:spPr>
        <a:xfrm>
          <a:off x="4638644" y="770936"/>
          <a:ext cx="2058750" cy="2058750"/>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462E7DA-9409-4DCF-A299-EE01BB0DE2A0}">
      <dsp:nvSpPr>
        <dsp:cNvPr id="0" name=""/>
        <dsp:cNvSpPr/>
      </dsp:nvSpPr>
      <dsp:spPr>
        <a:xfrm>
          <a:off x="5077394" y="1209687"/>
          <a:ext cx="1181250" cy="118125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61E36E5-9BD4-4DCF-9351-7CDE47277757}">
      <dsp:nvSpPr>
        <dsp:cNvPr id="0" name=""/>
        <dsp:cNvSpPr/>
      </dsp:nvSpPr>
      <dsp:spPr>
        <a:xfrm>
          <a:off x="3980519" y="3470937"/>
          <a:ext cx="3375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b="0" i="0" kern="1200" baseline="0"/>
            <a:t>Create workflows</a:t>
          </a:r>
          <a:endParaRPr lang="en-US" sz="2100" kern="1200"/>
        </a:p>
      </dsp:txBody>
      <dsp:txXfrm>
        <a:off x="3980519" y="3470937"/>
        <a:ext cx="3375000" cy="720000"/>
      </dsp:txXfrm>
    </dsp:sp>
    <dsp:sp modelId="{E0A4F886-1900-4081-AA17-B2E3A12679D9}">
      <dsp:nvSpPr>
        <dsp:cNvPr id="0" name=""/>
        <dsp:cNvSpPr/>
      </dsp:nvSpPr>
      <dsp:spPr>
        <a:xfrm>
          <a:off x="8604269" y="770936"/>
          <a:ext cx="2058750" cy="2058750"/>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01189A-34DE-48D9-81E4-B329E4BB029B}">
      <dsp:nvSpPr>
        <dsp:cNvPr id="0" name=""/>
        <dsp:cNvSpPr/>
      </dsp:nvSpPr>
      <dsp:spPr>
        <a:xfrm>
          <a:off x="9043019" y="1209687"/>
          <a:ext cx="1181250" cy="118125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12A5EB9-8818-44D3-B8C4-DBDFFEF5416E}">
      <dsp:nvSpPr>
        <dsp:cNvPr id="0" name=""/>
        <dsp:cNvSpPr/>
      </dsp:nvSpPr>
      <dsp:spPr>
        <a:xfrm>
          <a:off x="7946144" y="3470937"/>
          <a:ext cx="3375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nl-NL" sz="2100" b="0" i="0" kern="1200" baseline="0"/>
            <a:t>Built on Durable Task Framework</a:t>
          </a:r>
          <a:endParaRPr lang="en-US" sz="2100" kern="1200"/>
        </a:p>
      </dsp:txBody>
      <dsp:txXfrm>
        <a:off x="7946144" y="3470937"/>
        <a:ext cx="33750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5F5557-68BA-4D14-B717-7EDF5F120F7E}">
      <dsp:nvSpPr>
        <dsp:cNvPr id="0" name=""/>
        <dsp:cNvSpPr/>
      </dsp:nvSpPr>
      <dsp:spPr>
        <a:xfrm>
          <a:off x="714284" y="1162536"/>
          <a:ext cx="1461561" cy="1461561"/>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DB66C75-0A12-4752-A9FD-AF1C2D046F9A}">
      <dsp:nvSpPr>
        <dsp:cNvPr id="0" name=""/>
        <dsp:cNvSpPr/>
      </dsp:nvSpPr>
      <dsp:spPr>
        <a:xfrm>
          <a:off x="1025764" y="1474016"/>
          <a:ext cx="838600" cy="8386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A0DE173-2EE6-4662-AEA9-393F6184979E}">
      <dsp:nvSpPr>
        <dsp:cNvPr id="0" name=""/>
        <dsp:cNvSpPr/>
      </dsp:nvSpPr>
      <dsp:spPr>
        <a:xfrm>
          <a:off x="247063" y="3079337"/>
          <a:ext cx="239600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defRPr cap="all"/>
          </a:pPr>
          <a:r>
            <a:rPr lang="en-US" sz="2200" kern="1200"/>
            <a:t>Client (stateless)</a:t>
          </a:r>
        </a:p>
      </dsp:txBody>
      <dsp:txXfrm>
        <a:off x="247063" y="3079337"/>
        <a:ext cx="2396002" cy="720000"/>
      </dsp:txXfrm>
    </dsp:sp>
    <dsp:sp modelId="{7DAF430B-69B1-4BE3-B73C-8F9C82C395D0}">
      <dsp:nvSpPr>
        <dsp:cNvPr id="0" name=""/>
        <dsp:cNvSpPr/>
      </dsp:nvSpPr>
      <dsp:spPr>
        <a:xfrm>
          <a:off x="3529587" y="1162536"/>
          <a:ext cx="1461561" cy="1461561"/>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D40AD3-D008-4977-ACB0-35D8535B9AD9}">
      <dsp:nvSpPr>
        <dsp:cNvPr id="0" name=""/>
        <dsp:cNvSpPr/>
      </dsp:nvSpPr>
      <dsp:spPr>
        <a:xfrm>
          <a:off x="3841067" y="1474016"/>
          <a:ext cx="838600" cy="83860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CC2F0B3-A9B4-48B0-AB6B-4E0A5834A905}">
      <dsp:nvSpPr>
        <dsp:cNvPr id="0" name=""/>
        <dsp:cNvSpPr/>
      </dsp:nvSpPr>
      <dsp:spPr>
        <a:xfrm>
          <a:off x="3062366" y="3079337"/>
          <a:ext cx="239600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defRPr cap="all"/>
          </a:pPr>
          <a:r>
            <a:rPr lang="en-US" sz="2200" kern="1200"/>
            <a:t>Orchestrator</a:t>
          </a:r>
        </a:p>
      </dsp:txBody>
      <dsp:txXfrm>
        <a:off x="3062366" y="3079337"/>
        <a:ext cx="2396002" cy="720000"/>
      </dsp:txXfrm>
    </dsp:sp>
    <dsp:sp modelId="{19FC3B8C-859B-41DB-8209-167FD012B417}">
      <dsp:nvSpPr>
        <dsp:cNvPr id="0" name=""/>
        <dsp:cNvSpPr/>
      </dsp:nvSpPr>
      <dsp:spPr>
        <a:xfrm>
          <a:off x="6344890" y="1162536"/>
          <a:ext cx="1461561" cy="1461561"/>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B9EB497-5C51-45B5-9E04-E1C3F30FE6A5}">
      <dsp:nvSpPr>
        <dsp:cNvPr id="0" name=""/>
        <dsp:cNvSpPr/>
      </dsp:nvSpPr>
      <dsp:spPr>
        <a:xfrm>
          <a:off x="6656370" y="1474016"/>
          <a:ext cx="838600" cy="8386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23D8C85-56E5-4484-8798-41E47BCB59B4}">
      <dsp:nvSpPr>
        <dsp:cNvPr id="0" name=""/>
        <dsp:cNvSpPr/>
      </dsp:nvSpPr>
      <dsp:spPr>
        <a:xfrm>
          <a:off x="5877669" y="3079337"/>
          <a:ext cx="239600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defRPr cap="all"/>
          </a:pPr>
          <a:r>
            <a:rPr lang="en-US" sz="2200" kern="1200"/>
            <a:t>Activity</a:t>
          </a:r>
        </a:p>
      </dsp:txBody>
      <dsp:txXfrm>
        <a:off x="5877669" y="3079337"/>
        <a:ext cx="2396002" cy="720000"/>
      </dsp:txXfrm>
    </dsp:sp>
    <dsp:sp modelId="{BFDA3F37-81A7-495A-9BC1-9CA88DF54C99}">
      <dsp:nvSpPr>
        <dsp:cNvPr id="0" name=""/>
        <dsp:cNvSpPr/>
      </dsp:nvSpPr>
      <dsp:spPr>
        <a:xfrm>
          <a:off x="9160193" y="1162536"/>
          <a:ext cx="1461561" cy="1461561"/>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76E004-D88F-4C21-908D-8E5350AF6452}">
      <dsp:nvSpPr>
        <dsp:cNvPr id="0" name=""/>
        <dsp:cNvSpPr/>
      </dsp:nvSpPr>
      <dsp:spPr>
        <a:xfrm>
          <a:off x="9471673" y="1474016"/>
          <a:ext cx="838600" cy="838600"/>
        </a:xfrm>
        <a:prstGeom prst="rect">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D6ADF89-E341-42CD-ADBC-91577DF17EAD}">
      <dsp:nvSpPr>
        <dsp:cNvPr id="0" name=""/>
        <dsp:cNvSpPr/>
      </dsp:nvSpPr>
      <dsp:spPr>
        <a:xfrm>
          <a:off x="8692972" y="3079337"/>
          <a:ext cx="239600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defRPr cap="all"/>
          </a:pPr>
          <a:r>
            <a:rPr lang="en-US" sz="2200" kern="1200"/>
            <a:t>Entity</a:t>
          </a:r>
          <a:endParaRPr lang="nl-NL" sz="2200" kern="1200"/>
        </a:p>
      </dsp:txBody>
      <dsp:txXfrm>
        <a:off x="8692972" y="3079337"/>
        <a:ext cx="2396002"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5F5557-68BA-4D14-B717-7EDF5F120F7E}">
      <dsp:nvSpPr>
        <dsp:cNvPr id="0" name=""/>
        <dsp:cNvSpPr/>
      </dsp:nvSpPr>
      <dsp:spPr>
        <a:xfrm>
          <a:off x="889019" y="95937"/>
          <a:ext cx="1098000" cy="1098000"/>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DB66C75-0A12-4752-A9FD-AF1C2D046F9A}">
      <dsp:nvSpPr>
        <dsp:cNvPr id="0" name=""/>
        <dsp:cNvSpPr/>
      </dsp:nvSpPr>
      <dsp:spPr>
        <a:xfrm>
          <a:off x="1123019" y="329937"/>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A0DE173-2EE6-4662-AEA9-393F6184979E}">
      <dsp:nvSpPr>
        <dsp:cNvPr id="0" name=""/>
        <dsp:cNvSpPr/>
      </dsp:nvSpPr>
      <dsp:spPr>
        <a:xfrm>
          <a:off x="538019" y="1535937"/>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b="0" i="0" kern="1200" baseline="0"/>
            <a:t>Addressable by ID</a:t>
          </a:r>
          <a:endParaRPr lang="en-US" sz="1400" kern="1200"/>
        </a:p>
      </dsp:txBody>
      <dsp:txXfrm>
        <a:off x="538019" y="1535937"/>
        <a:ext cx="1800000" cy="720000"/>
      </dsp:txXfrm>
    </dsp:sp>
    <dsp:sp modelId="{48F282E3-9247-48EF-A038-D3A3C3585EE3}">
      <dsp:nvSpPr>
        <dsp:cNvPr id="0" name=""/>
        <dsp:cNvSpPr/>
      </dsp:nvSpPr>
      <dsp:spPr>
        <a:xfrm>
          <a:off x="3004019" y="95937"/>
          <a:ext cx="1098000" cy="1098000"/>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879CB2-878F-43CD-9FA4-FEED9BE1FB81}">
      <dsp:nvSpPr>
        <dsp:cNvPr id="0" name=""/>
        <dsp:cNvSpPr/>
      </dsp:nvSpPr>
      <dsp:spPr>
        <a:xfrm>
          <a:off x="3238019" y="329937"/>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D321964-69D6-404E-BBBE-EFDC533ACA8A}">
      <dsp:nvSpPr>
        <dsp:cNvPr id="0" name=""/>
        <dsp:cNvSpPr/>
      </dsp:nvSpPr>
      <dsp:spPr>
        <a:xfrm>
          <a:off x="2653019" y="1535937"/>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b="0" i="0" kern="1200" baseline="0"/>
            <a:t>State machine</a:t>
          </a:r>
          <a:endParaRPr lang="en-US" sz="1400" kern="1200"/>
        </a:p>
      </dsp:txBody>
      <dsp:txXfrm>
        <a:off x="2653019" y="1535937"/>
        <a:ext cx="1800000" cy="720000"/>
      </dsp:txXfrm>
    </dsp:sp>
    <dsp:sp modelId="{AF2B3490-A2C1-4338-93EA-32483DEAB9FA}">
      <dsp:nvSpPr>
        <dsp:cNvPr id="0" name=""/>
        <dsp:cNvSpPr/>
      </dsp:nvSpPr>
      <dsp:spPr>
        <a:xfrm>
          <a:off x="5119019" y="95937"/>
          <a:ext cx="1098000" cy="1098000"/>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6D3170-1305-4FFD-BC50-D0A243796B91}">
      <dsp:nvSpPr>
        <dsp:cNvPr id="0" name=""/>
        <dsp:cNvSpPr/>
      </dsp:nvSpPr>
      <dsp:spPr>
        <a:xfrm>
          <a:off x="5353019" y="329937"/>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4E27882-984C-446A-BDC3-6E01C7B61D8B}">
      <dsp:nvSpPr>
        <dsp:cNvPr id="0" name=""/>
        <dsp:cNvSpPr/>
      </dsp:nvSpPr>
      <dsp:spPr>
        <a:xfrm>
          <a:off x="4768019" y="1535937"/>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b="0" i="0" kern="1200" baseline="0" dirty="0"/>
            <a:t>Communicates through async messages</a:t>
          </a:r>
          <a:endParaRPr lang="en-US" sz="1400" kern="1200" dirty="0"/>
        </a:p>
      </dsp:txBody>
      <dsp:txXfrm>
        <a:off x="4768019" y="1535937"/>
        <a:ext cx="1800000" cy="720000"/>
      </dsp:txXfrm>
    </dsp:sp>
    <dsp:sp modelId="{71818C93-55A6-4274-904F-53CCA7553402}">
      <dsp:nvSpPr>
        <dsp:cNvPr id="0" name=""/>
        <dsp:cNvSpPr/>
      </dsp:nvSpPr>
      <dsp:spPr>
        <a:xfrm>
          <a:off x="7234019" y="95937"/>
          <a:ext cx="1098000" cy="1098000"/>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E7617F9-78E1-4C27-934E-158546B67133}">
      <dsp:nvSpPr>
        <dsp:cNvPr id="0" name=""/>
        <dsp:cNvSpPr/>
      </dsp:nvSpPr>
      <dsp:spPr>
        <a:xfrm>
          <a:off x="7468019" y="329937"/>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C678091-BF86-44FC-9B2F-D5BD130A6326}">
      <dsp:nvSpPr>
        <dsp:cNvPr id="0" name=""/>
        <dsp:cNvSpPr/>
      </dsp:nvSpPr>
      <dsp:spPr>
        <a:xfrm>
          <a:off x="6883019" y="1535937"/>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b="0" i="0" kern="1200" baseline="0"/>
            <a:t>Lightweight</a:t>
          </a:r>
          <a:endParaRPr lang="en-US" sz="1400" kern="1200"/>
        </a:p>
      </dsp:txBody>
      <dsp:txXfrm>
        <a:off x="6883019" y="1535937"/>
        <a:ext cx="1800000" cy="720000"/>
      </dsp:txXfrm>
    </dsp:sp>
    <dsp:sp modelId="{E4DBCE39-632E-4ACF-BE54-11B8B691BCF3}">
      <dsp:nvSpPr>
        <dsp:cNvPr id="0" name=""/>
        <dsp:cNvSpPr/>
      </dsp:nvSpPr>
      <dsp:spPr>
        <a:xfrm>
          <a:off x="9349019" y="95937"/>
          <a:ext cx="1098000" cy="1098000"/>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7CE4CE-F1A0-4B79-BE87-D0C25A1ED2D4}">
      <dsp:nvSpPr>
        <dsp:cNvPr id="0" name=""/>
        <dsp:cNvSpPr/>
      </dsp:nvSpPr>
      <dsp:spPr>
        <a:xfrm>
          <a:off x="9583019" y="329937"/>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0067FD6-3FF0-498F-9A8A-419F08BF5FD8}">
      <dsp:nvSpPr>
        <dsp:cNvPr id="0" name=""/>
        <dsp:cNvSpPr/>
      </dsp:nvSpPr>
      <dsp:spPr>
        <a:xfrm>
          <a:off x="8998019" y="1535937"/>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b="0" i="0" kern="1200" baseline="0"/>
            <a:t>Never shares state / no global state</a:t>
          </a:r>
          <a:endParaRPr lang="en-US" sz="1400" kern="1200"/>
        </a:p>
      </dsp:txBody>
      <dsp:txXfrm>
        <a:off x="8998019" y="1535937"/>
        <a:ext cx="1800000" cy="720000"/>
      </dsp:txXfrm>
    </dsp:sp>
    <dsp:sp modelId="{9853A3C5-2433-4DA6-BD77-A59432E9FD5A}">
      <dsp:nvSpPr>
        <dsp:cNvPr id="0" name=""/>
        <dsp:cNvSpPr/>
      </dsp:nvSpPr>
      <dsp:spPr>
        <a:xfrm>
          <a:off x="4061519" y="2705937"/>
          <a:ext cx="1098000" cy="1098000"/>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50158BB-36EA-40C5-BE24-287A02B2867D}">
      <dsp:nvSpPr>
        <dsp:cNvPr id="0" name=""/>
        <dsp:cNvSpPr/>
      </dsp:nvSpPr>
      <dsp:spPr>
        <a:xfrm>
          <a:off x="4295519" y="2939937"/>
          <a:ext cx="630000" cy="630000"/>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C98A023-53A0-4C1D-B385-D7B253ED5551}">
      <dsp:nvSpPr>
        <dsp:cNvPr id="0" name=""/>
        <dsp:cNvSpPr/>
      </dsp:nvSpPr>
      <dsp:spPr>
        <a:xfrm>
          <a:off x="3710519" y="4145937"/>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b="0" i="0" kern="1200" baseline="0"/>
            <a:t>Processes one message at a time, in order</a:t>
          </a:r>
          <a:endParaRPr lang="en-US" sz="1400" kern="1200"/>
        </a:p>
      </dsp:txBody>
      <dsp:txXfrm>
        <a:off x="3710519" y="4145937"/>
        <a:ext cx="1800000" cy="720000"/>
      </dsp:txXfrm>
    </dsp:sp>
    <dsp:sp modelId="{7F72CD6B-C507-4090-B2C6-A0FB9CDE972A}">
      <dsp:nvSpPr>
        <dsp:cNvPr id="0" name=""/>
        <dsp:cNvSpPr/>
      </dsp:nvSpPr>
      <dsp:spPr>
        <a:xfrm>
          <a:off x="6176519" y="2705937"/>
          <a:ext cx="1098000" cy="1098000"/>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97930F4-0436-4BA6-AE90-CC110B86282E}">
      <dsp:nvSpPr>
        <dsp:cNvPr id="0" name=""/>
        <dsp:cNvSpPr/>
      </dsp:nvSpPr>
      <dsp:spPr>
        <a:xfrm>
          <a:off x="6410519" y="2939937"/>
          <a:ext cx="630000" cy="630000"/>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507CDBB-38A5-45E4-90D9-2FF7512FAE8F}">
      <dsp:nvSpPr>
        <dsp:cNvPr id="0" name=""/>
        <dsp:cNvSpPr/>
      </dsp:nvSpPr>
      <dsp:spPr>
        <a:xfrm>
          <a:off x="5825519" y="4145937"/>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b="0" i="0" kern="1200" baseline="0" dirty="0"/>
            <a:t>Is a single thread object</a:t>
          </a:r>
          <a:endParaRPr lang="en-US" sz="1400" kern="1200" dirty="0"/>
        </a:p>
      </dsp:txBody>
      <dsp:txXfrm>
        <a:off x="5825519" y="4145937"/>
        <a:ext cx="1800000"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5F5557-68BA-4D14-B717-7EDF5F120F7E}">
      <dsp:nvSpPr>
        <dsp:cNvPr id="0" name=""/>
        <dsp:cNvSpPr/>
      </dsp:nvSpPr>
      <dsp:spPr>
        <a:xfrm>
          <a:off x="714284" y="1162536"/>
          <a:ext cx="1461561" cy="1461561"/>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DB66C75-0A12-4752-A9FD-AF1C2D046F9A}">
      <dsp:nvSpPr>
        <dsp:cNvPr id="0" name=""/>
        <dsp:cNvSpPr/>
      </dsp:nvSpPr>
      <dsp:spPr>
        <a:xfrm>
          <a:off x="1025764" y="1474016"/>
          <a:ext cx="838600" cy="8386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A0DE173-2EE6-4662-AEA9-393F6184979E}">
      <dsp:nvSpPr>
        <dsp:cNvPr id="0" name=""/>
        <dsp:cNvSpPr/>
      </dsp:nvSpPr>
      <dsp:spPr>
        <a:xfrm>
          <a:off x="247063" y="3079337"/>
          <a:ext cx="239600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a:t>Manage state</a:t>
          </a:r>
        </a:p>
      </dsp:txBody>
      <dsp:txXfrm>
        <a:off x="247063" y="3079337"/>
        <a:ext cx="2396002" cy="720000"/>
      </dsp:txXfrm>
    </dsp:sp>
    <dsp:sp modelId="{5840C47F-D0BB-4180-91B0-7CF4EC3EDA6C}">
      <dsp:nvSpPr>
        <dsp:cNvPr id="0" name=""/>
        <dsp:cNvSpPr/>
      </dsp:nvSpPr>
      <dsp:spPr>
        <a:xfrm>
          <a:off x="3529587" y="1162536"/>
          <a:ext cx="1461561" cy="1461561"/>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E71799F-1C25-4A7A-A224-21160FB3C264}">
      <dsp:nvSpPr>
        <dsp:cNvPr id="0" name=""/>
        <dsp:cNvSpPr/>
      </dsp:nvSpPr>
      <dsp:spPr>
        <a:xfrm>
          <a:off x="3841067" y="1474016"/>
          <a:ext cx="838600" cy="83860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39ADDC5-EC3F-4818-A754-8499C366BF3D}">
      <dsp:nvSpPr>
        <dsp:cNvPr id="0" name=""/>
        <dsp:cNvSpPr/>
      </dsp:nvSpPr>
      <dsp:spPr>
        <a:xfrm>
          <a:off x="3062366" y="3079337"/>
          <a:ext cx="239600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a:t>Operation execute serially</a:t>
          </a:r>
        </a:p>
      </dsp:txBody>
      <dsp:txXfrm>
        <a:off x="3062366" y="3079337"/>
        <a:ext cx="2396002" cy="720000"/>
      </dsp:txXfrm>
    </dsp:sp>
    <dsp:sp modelId="{4F66EFE4-EC62-40AD-9DED-EFDA34467E7B}">
      <dsp:nvSpPr>
        <dsp:cNvPr id="0" name=""/>
        <dsp:cNvSpPr/>
      </dsp:nvSpPr>
      <dsp:spPr>
        <a:xfrm>
          <a:off x="6344890" y="1162536"/>
          <a:ext cx="1461561" cy="1461561"/>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3345F43-6147-470A-AD63-B8DBDB631D7D}">
      <dsp:nvSpPr>
        <dsp:cNvPr id="0" name=""/>
        <dsp:cNvSpPr/>
      </dsp:nvSpPr>
      <dsp:spPr>
        <a:xfrm>
          <a:off x="6656370" y="1474016"/>
          <a:ext cx="838600" cy="8386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A694B11-2725-4276-A1F1-F09490A11A50}">
      <dsp:nvSpPr>
        <dsp:cNvPr id="0" name=""/>
        <dsp:cNvSpPr/>
      </dsp:nvSpPr>
      <dsp:spPr>
        <a:xfrm>
          <a:off x="5877669" y="3079337"/>
          <a:ext cx="239600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a:t>Unloaded when not executed</a:t>
          </a:r>
        </a:p>
      </dsp:txBody>
      <dsp:txXfrm>
        <a:off x="5877669" y="3079337"/>
        <a:ext cx="2396002" cy="720000"/>
      </dsp:txXfrm>
    </dsp:sp>
    <dsp:sp modelId="{172F6BAB-C59F-43ED-BE99-B454806FA3D9}">
      <dsp:nvSpPr>
        <dsp:cNvPr id="0" name=""/>
        <dsp:cNvSpPr/>
      </dsp:nvSpPr>
      <dsp:spPr>
        <a:xfrm>
          <a:off x="9160193" y="1162536"/>
          <a:ext cx="1461561" cy="1461561"/>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C11179-6EA0-40BB-BCA9-771735BD264B}">
      <dsp:nvSpPr>
        <dsp:cNvPr id="0" name=""/>
        <dsp:cNvSpPr/>
      </dsp:nvSpPr>
      <dsp:spPr>
        <a:xfrm>
          <a:off x="9471673" y="1474016"/>
          <a:ext cx="838600" cy="838600"/>
        </a:xfrm>
        <a:prstGeom prst="rect">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D64B071-A21D-4F4A-A80A-101D451DD1B4}">
      <dsp:nvSpPr>
        <dsp:cNvPr id="0" name=""/>
        <dsp:cNvSpPr/>
      </dsp:nvSpPr>
      <dsp:spPr>
        <a:xfrm>
          <a:off x="8692972" y="3079337"/>
          <a:ext cx="239600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a:t>Actor model</a:t>
          </a:r>
          <a:endParaRPr lang="nl-NL" sz="2100" kern="1200"/>
        </a:p>
      </dsp:txBody>
      <dsp:txXfrm>
        <a:off x="8692972" y="3079337"/>
        <a:ext cx="2396002"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5.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jpeg>
</file>

<file path=ppt/media/image13.jpeg>
</file>

<file path=ppt/media/image14.png>
</file>

<file path=ppt/media/image15.jpg>
</file>

<file path=ppt/media/image16.jpeg>
</file>

<file path=ppt/media/image17.jpeg>
</file>

<file path=ppt/media/image18.jpeg>
</file>

<file path=ppt/media/image19.jpeg>
</file>

<file path=ppt/media/image20.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jpg>
</file>

<file path=ppt/media/image36.png>
</file>

<file path=ppt/media/image37.png>
</file>

<file path=ppt/media/image38.png>
</file>

<file path=ppt/media/image39.png>
</file>

<file path=ppt/media/image4.jpg>
</file>

<file path=ppt/media/image40.svg>
</file>

<file path=ppt/media/image41.png>
</file>

<file path=ppt/media/image42.svg>
</file>

<file path=ppt/media/image43.png>
</file>

<file path=ppt/media/image44.sv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0.svg>
</file>

<file path=ppt/media/image61.png>
</file>

<file path=ppt/media/image62.svg>
</file>

<file path=ppt/media/image63.png>
</file>

<file path=ppt/media/image64.svg>
</file>

<file path=ppt/media/image65.png>
</file>

<file path=ppt/media/image66.png>
</file>

<file path=ppt/media/image67.png>
</file>

<file path=ppt/media/image68.png>
</file>

<file path=ppt/media/image69.png>
</file>

<file path=ppt/media/image70.jpeg>
</file>

<file path=ppt/media/image71.png>
</file>

<file path=ppt/media/image72.svg>
</file>

<file path=ppt/media/image73.png>
</file>

<file path=ppt/media/image74.svg>
</file>

<file path=ppt/media/image75.png>
</file>

<file path=ppt/media/image76.svg>
</file>

<file path=ppt/media/image77.png>
</file>

<file path=ppt/media/image78.svg>
</file>

<file path=ppt/media/image79.png>
</file>

<file path=ppt/media/image8.jpg>
</file>

<file path=ppt/media/image80.svg>
</file>

<file path=ppt/media/image81.png>
</file>

<file path=ppt/media/image82.svg>
</file>

<file path=ppt/media/image83.png>
</file>

<file path=ppt/media/image84.svg>
</file>

<file path=ppt/media/image85.png>
</file>

<file path=ppt/media/image86.svg>
</file>

<file path=ppt/media/image87.png>
</file>

<file path=ppt/media/image88.svg>
</file>

<file path=ppt/media/image89.png>
</file>

<file path=ppt/media/image9.jpg>
</file>

<file path=ppt/media/image90.svg>
</file>

<file path=ppt/media/image91.png>
</file>

<file path=ppt/media/image92.jpeg>
</file>

<file path=ppt/media/image93.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20CCF6-9A2F-461B-9142-6665A9019FE3}" type="datetimeFigureOut">
              <a:rPr lang="nl-NL" smtClean="0"/>
              <a:t>26-4-2021</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EA9FE8-F46C-417D-981B-0615B5E719D8}" type="slidenum">
              <a:rPr lang="nl-NL" smtClean="0"/>
              <a:t>‹#›</a:t>
            </a:fld>
            <a:endParaRPr lang="nl-NL"/>
          </a:p>
        </p:txBody>
      </p:sp>
    </p:spTree>
    <p:extLst>
      <p:ext uri="{BB962C8B-B14F-4D97-AF65-F5344CB8AC3E}">
        <p14:creationId xmlns:p14="http://schemas.microsoft.com/office/powerpoint/2010/main" val="60388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ocs.microsoft.com/en-us/azure/azure-functions/functions-bindings-timer"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8" Type="http://schemas.openxmlformats.org/officeDocument/2006/relationships/hyperlink" Target="https://en.wikipedia.org/wiki/Lock_(computer_science)" TargetMode="External"/><Relationship Id="rId3" Type="http://schemas.openxmlformats.org/officeDocument/2006/relationships/hyperlink" Target="https://en.wikipedia.org/wiki/Computer_science" TargetMode="External"/><Relationship Id="rId7" Type="http://schemas.openxmlformats.org/officeDocument/2006/relationships/hyperlink" Target="https://en.wikipedia.org/wiki/Private_state"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en.wikipedia.org/wiki/Message_(computing)" TargetMode="External"/><Relationship Id="rId5" Type="http://schemas.openxmlformats.org/officeDocument/2006/relationships/hyperlink" Target="https://en.wikipedia.org/wiki/Concurrent_computation" TargetMode="External"/><Relationship Id="rId4" Type="http://schemas.openxmlformats.org/officeDocument/2006/relationships/hyperlink" Target="https://en.wikipedia.org/wiki/Mathematical_model"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051297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3E3E3"/>
                </a:solidFill>
                <a:effectLst/>
                <a:latin typeface="Segoe UI" panose="020B0502040204020203" pitchFamily="34" charset="0"/>
              </a:rPr>
              <a:t>The sixth pattern is about aggregating event data over a period of time into a single, addressable </a:t>
            </a:r>
            <a:r>
              <a:rPr lang="en-US" b="0" i="1" dirty="0">
                <a:solidFill>
                  <a:srgbClr val="E3E3E3"/>
                </a:solidFill>
                <a:effectLst/>
                <a:latin typeface="Segoe UI" panose="020B0502040204020203" pitchFamily="34" charset="0"/>
              </a:rPr>
              <a:t>entity</a:t>
            </a:r>
            <a:r>
              <a:rPr lang="en-US" b="0" i="0" dirty="0">
                <a:solidFill>
                  <a:srgbClr val="E3E3E3"/>
                </a:solidFill>
                <a:effectLst/>
                <a:latin typeface="Segoe UI" panose="020B0502040204020203" pitchFamily="34" charset="0"/>
              </a:rPr>
              <a:t>. In this pattern, the data being aggregated may come from multiple sources, may be delivered in batches, or may be scattered over long-periods of time. The aggregator might need to take action on event data as it arrives, and external clients may need to query the aggregated data</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21</a:t>
            </a:fld>
            <a:endParaRPr lang="nl-NL"/>
          </a:p>
        </p:txBody>
      </p:sp>
    </p:spTree>
    <p:extLst>
      <p:ext uri="{BB962C8B-B14F-4D97-AF65-F5344CB8AC3E}">
        <p14:creationId xmlns:p14="http://schemas.microsoft.com/office/powerpoint/2010/main" val="15578087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looking for scenario, found demo which perfectly describes my case, don’t re-invent </a:t>
            </a:r>
            <a:r>
              <a:rPr lang="en-GB"/>
              <a:t>the wheel</a:t>
            </a:r>
            <a:endParaRPr lang="en-GB" dirty="0"/>
          </a:p>
          <a:p>
            <a:r>
              <a:rPr lang="nl-NL" dirty="0"/>
              <a:t>Model </a:t>
            </a:r>
            <a:r>
              <a:rPr lang="nl-NL" dirty="0" err="1"/>
              <a:t>defined</a:t>
            </a:r>
            <a:r>
              <a:rPr lang="nl-NL" dirty="0"/>
              <a:t> </a:t>
            </a:r>
            <a:r>
              <a:rPr lang="nl-NL" dirty="0" err="1"/>
              <a:t>function</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22</a:t>
            </a:fld>
            <a:endParaRPr lang="nl-NL"/>
          </a:p>
        </p:txBody>
      </p:sp>
    </p:spTree>
    <p:extLst>
      <p:ext uri="{BB962C8B-B14F-4D97-AF65-F5344CB8AC3E}">
        <p14:creationId xmlns:p14="http://schemas.microsoft.com/office/powerpoint/2010/main" val="16276352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Ignite 2016</a:t>
            </a:r>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4/26/2021 6:56 PM</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40680225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spreken!</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4/26/2021 6:56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4/28/2021 9:30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68965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3E3E3"/>
                </a:solidFill>
                <a:effectLst/>
                <a:latin typeface="Segoe UI" panose="020B0502040204020203" pitchFamily="34" charset="0"/>
              </a:rPr>
              <a:t>In the function chaining pattern, a sequence of functions executes in a specific order. In this pattern, the output of one function is applied to the input of another function.</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12</a:t>
            </a:fld>
            <a:endParaRPr lang="nl-NL"/>
          </a:p>
        </p:txBody>
      </p:sp>
    </p:spTree>
    <p:extLst>
      <p:ext uri="{BB962C8B-B14F-4D97-AF65-F5344CB8AC3E}">
        <p14:creationId xmlns:p14="http://schemas.microsoft.com/office/powerpoint/2010/main" val="256234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3E3E3"/>
                </a:solidFill>
                <a:effectLst/>
                <a:latin typeface="Segoe UI" panose="020B0502040204020203" pitchFamily="34" charset="0"/>
              </a:rPr>
              <a:t>In the fan out/fan in pattern, you execute multiple functions in parallel and then wait for all functions to finish. Often, some aggregation work is done on the results that are returned from the functions.</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13</a:t>
            </a:fld>
            <a:endParaRPr lang="nl-NL"/>
          </a:p>
        </p:txBody>
      </p:sp>
    </p:spTree>
    <p:extLst>
      <p:ext uri="{BB962C8B-B14F-4D97-AF65-F5344CB8AC3E}">
        <p14:creationId xmlns:p14="http://schemas.microsoft.com/office/powerpoint/2010/main" val="30607982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3E3E3"/>
                </a:solidFill>
                <a:effectLst/>
                <a:latin typeface="Segoe UI" panose="020B0502040204020203" pitchFamily="34" charset="0"/>
              </a:rPr>
              <a:t>The async HTTP API pattern addresses the problem of coordinating the state of long-running operations with external clients. A common way to implement this pattern is by having an HTTP endpoint trigger the long-running action. Then, redirect the client to a status endpoint that the client polls to learn when the operation is finished.</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14</a:t>
            </a:fld>
            <a:endParaRPr lang="nl-NL"/>
          </a:p>
        </p:txBody>
      </p:sp>
    </p:spTree>
    <p:extLst>
      <p:ext uri="{BB962C8B-B14F-4D97-AF65-F5344CB8AC3E}">
        <p14:creationId xmlns:p14="http://schemas.microsoft.com/office/powerpoint/2010/main" val="800354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3E3E3"/>
                </a:solidFill>
                <a:effectLst/>
                <a:latin typeface="Segoe UI" panose="020B0502040204020203" pitchFamily="34" charset="0"/>
              </a:rPr>
              <a:t>The monitor pattern refers to a flexible, recurring process in a workflow. An example is polling until specific conditions are met. You can use a regular </a:t>
            </a:r>
            <a:r>
              <a:rPr lang="en-US" b="0" i="0" u="none" strike="noStrike" dirty="0">
                <a:effectLst/>
                <a:latin typeface="Segoe UI" panose="020B0502040204020203" pitchFamily="34" charset="0"/>
                <a:hlinkClick r:id="rId3"/>
              </a:rPr>
              <a:t>timer trigger</a:t>
            </a:r>
            <a:r>
              <a:rPr lang="en-US" b="0" i="0" dirty="0">
                <a:solidFill>
                  <a:srgbClr val="E3E3E3"/>
                </a:solidFill>
                <a:effectLst/>
                <a:latin typeface="Segoe UI" panose="020B0502040204020203" pitchFamily="34" charset="0"/>
              </a:rPr>
              <a:t> to address a basic scenario, such as a periodic cleanup job, but its interval is static and managing instance lifetimes becomes complex. You can use Durable Functions to create flexible recurrence intervals, manage task lifetimes, and create multiple monitor processes from a single orchestration.</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15</a:t>
            </a:fld>
            <a:endParaRPr lang="nl-NL"/>
          </a:p>
        </p:txBody>
      </p:sp>
    </p:spTree>
    <p:extLst>
      <p:ext uri="{BB962C8B-B14F-4D97-AF65-F5344CB8AC3E}">
        <p14:creationId xmlns:p14="http://schemas.microsoft.com/office/powerpoint/2010/main" val="2628659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3E3E3"/>
                </a:solidFill>
                <a:effectLst/>
                <a:latin typeface="Segoe UI" panose="020B0502040204020203" pitchFamily="34" charset="0"/>
              </a:rPr>
              <a:t>Many automated processes involve some kind of human interaction. Involving humans in an automated process is tricky because people aren't as highly available and as responsive as cloud services. An automated process might allow for this interaction by using timeouts and compensation logic.</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16</a:t>
            </a:fld>
            <a:endParaRPr lang="nl-NL"/>
          </a:p>
        </p:txBody>
      </p:sp>
    </p:spTree>
    <p:extLst>
      <p:ext uri="{BB962C8B-B14F-4D97-AF65-F5344CB8AC3E}">
        <p14:creationId xmlns:p14="http://schemas.microsoft.com/office/powerpoint/2010/main" val="2746192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2"/>
                </a:solidFill>
                <a:effectLst/>
                <a:latin typeface="Arial" panose="020B0604020202020204" pitchFamily="34" charset="0"/>
              </a:rPr>
              <a:t>The </a:t>
            </a:r>
            <a:r>
              <a:rPr lang="en-US" b="1" i="0" dirty="0">
                <a:solidFill>
                  <a:srgbClr val="202122"/>
                </a:solidFill>
                <a:effectLst/>
                <a:latin typeface="Arial" panose="020B0604020202020204" pitchFamily="34" charset="0"/>
              </a:rPr>
              <a:t>actor model</a:t>
            </a:r>
            <a:r>
              <a:rPr lang="en-US" b="0" i="0" dirty="0">
                <a:solidFill>
                  <a:srgbClr val="202122"/>
                </a:solidFill>
                <a:effectLst/>
                <a:latin typeface="Arial" panose="020B0604020202020204" pitchFamily="34" charset="0"/>
              </a:rPr>
              <a:t> in </a:t>
            </a:r>
            <a:r>
              <a:rPr lang="en-US" b="0" i="0" u="none" strike="noStrike" dirty="0">
                <a:solidFill>
                  <a:srgbClr val="0645AD"/>
                </a:solidFill>
                <a:effectLst/>
                <a:latin typeface="Arial" panose="020B0604020202020204" pitchFamily="34" charset="0"/>
                <a:hlinkClick r:id="rId3" tooltip="Computer science"/>
              </a:rPr>
              <a:t>computer science</a:t>
            </a:r>
            <a:r>
              <a:rPr lang="en-US" b="0" i="0" dirty="0">
                <a:solidFill>
                  <a:srgbClr val="202122"/>
                </a:solidFill>
                <a:effectLst/>
                <a:latin typeface="Arial" panose="020B0604020202020204" pitchFamily="34" charset="0"/>
              </a:rPr>
              <a:t> is a </a:t>
            </a:r>
            <a:r>
              <a:rPr lang="en-US" b="0" i="0" u="none" strike="noStrike" dirty="0">
                <a:solidFill>
                  <a:srgbClr val="0645AD"/>
                </a:solidFill>
                <a:effectLst/>
                <a:latin typeface="Arial" panose="020B0604020202020204" pitchFamily="34" charset="0"/>
                <a:hlinkClick r:id="rId4" tooltip="Mathematical model"/>
              </a:rPr>
              <a:t>mathematical model</a:t>
            </a:r>
            <a:r>
              <a:rPr lang="en-US" b="0" i="0" dirty="0">
                <a:solidFill>
                  <a:srgbClr val="202122"/>
                </a:solidFill>
                <a:effectLst/>
                <a:latin typeface="Arial" panose="020B0604020202020204" pitchFamily="34" charset="0"/>
              </a:rPr>
              <a:t> of </a:t>
            </a:r>
            <a:r>
              <a:rPr lang="en-US" b="0" i="0" u="none" strike="noStrike" dirty="0">
                <a:solidFill>
                  <a:srgbClr val="0645AD"/>
                </a:solidFill>
                <a:effectLst/>
                <a:latin typeface="Arial" panose="020B0604020202020204" pitchFamily="34" charset="0"/>
                <a:hlinkClick r:id="rId5" tooltip="Concurrent computation"/>
              </a:rPr>
              <a:t>concurrent computation</a:t>
            </a:r>
            <a:r>
              <a:rPr lang="en-US" b="0" i="0" dirty="0">
                <a:solidFill>
                  <a:srgbClr val="202122"/>
                </a:solidFill>
                <a:effectLst/>
                <a:latin typeface="Arial" panose="020B0604020202020204" pitchFamily="34" charset="0"/>
              </a:rPr>
              <a:t> that treats </a:t>
            </a:r>
            <a:r>
              <a:rPr lang="en-US" b="0" i="1" dirty="0">
                <a:solidFill>
                  <a:srgbClr val="202122"/>
                </a:solidFill>
                <a:effectLst/>
                <a:latin typeface="Arial" panose="020B0604020202020204" pitchFamily="34" charset="0"/>
              </a:rPr>
              <a:t>actor</a:t>
            </a:r>
            <a:r>
              <a:rPr lang="en-US" b="0" i="0" dirty="0">
                <a:solidFill>
                  <a:srgbClr val="202122"/>
                </a:solidFill>
                <a:effectLst/>
                <a:latin typeface="Arial" panose="020B0604020202020204" pitchFamily="34" charset="0"/>
              </a:rPr>
              <a:t> as the universal primitive of concurrent computation. In response to a </a:t>
            </a:r>
            <a:r>
              <a:rPr lang="en-US" b="0" i="0" u="none" strike="noStrike" dirty="0">
                <a:solidFill>
                  <a:srgbClr val="0645AD"/>
                </a:solidFill>
                <a:effectLst/>
                <a:latin typeface="Arial" panose="020B0604020202020204" pitchFamily="34" charset="0"/>
                <a:hlinkClick r:id="rId6" tooltip="Message (computing)"/>
              </a:rPr>
              <a:t>message</a:t>
            </a:r>
            <a:r>
              <a:rPr lang="en-US" b="0" i="0" dirty="0">
                <a:solidFill>
                  <a:srgbClr val="202122"/>
                </a:solidFill>
                <a:effectLst/>
                <a:latin typeface="Arial" panose="020B0604020202020204" pitchFamily="34" charset="0"/>
              </a:rPr>
              <a:t> it receives, an actor can: make local decisions, create more actors, send more messages, and determine how to respond to the next message received. Actors may modify their own </a:t>
            </a:r>
            <a:r>
              <a:rPr lang="en-US" b="0" i="0" u="none" strike="noStrike" dirty="0">
                <a:solidFill>
                  <a:srgbClr val="0645AD"/>
                </a:solidFill>
                <a:effectLst/>
                <a:latin typeface="Arial" panose="020B0604020202020204" pitchFamily="34" charset="0"/>
                <a:hlinkClick r:id="rId7" tooltip="Private state"/>
              </a:rPr>
              <a:t>private state</a:t>
            </a:r>
            <a:r>
              <a:rPr lang="en-US" b="0" i="0" dirty="0">
                <a:solidFill>
                  <a:srgbClr val="202122"/>
                </a:solidFill>
                <a:effectLst/>
                <a:latin typeface="Arial" panose="020B0604020202020204" pitchFamily="34" charset="0"/>
              </a:rPr>
              <a:t>, but can only affect each other indirectly through messaging (removing the need for </a:t>
            </a:r>
            <a:r>
              <a:rPr lang="en-US" b="0" i="0" u="none" strike="noStrike" dirty="0">
                <a:solidFill>
                  <a:srgbClr val="0645AD"/>
                </a:solidFill>
                <a:effectLst/>
                <a:latin typeface="Arial" panose="020B0604020202020204" pitchFamily="34" charset="0"/>
                <a:hlinkClick r:id="rId8" tooltip="Lock (computer science)"/>
              </a:rPr>
              <a:t>lock-based synchronization</a:t>
            </a:r>
            <a:r>
              <a:rPr lang="en-US" b="0" i="0" dirty="0">
                <a:solidFill>
                  <a:srgbClr val="202122"/>
                </a:solidFill>
                <a:effectLst/>
                <a:latin typeface="Arial" panose="020B0604020202020204" pitchFamily="34" charset="0"/>
              </a:rPr>
              <a:t>).</a:t>
            </a:r>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19</a:t>
            </a:fld>
            <a:endParaRPr lang="nl-NL"/>
          </a:p>
        </p:txBody>
      </p:sp>
    </p:spTree>
    <p:extLst>
      <p:ext uri="{BB962C8B-B14F-4D97-AF65-F5344CB8AC3E}">
        <p14:creationId xmlns:p14="http://schemas.microsoft.com/office/powerpoint/2010/main" val="11974891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8AEA9FE8-F46C-417D-981B-0615B5E719D8}" type="slidenum">
              <a:rPr lang="nl-NL" smtClean="0"/>
              <a:t>20</a:t>
            </a:fld>
            <a:endParaRPr lang="nl-NL"/>
          </a:p>
        </p:txBody>
      </p:sp>
    </p:spTree>
    <p:extLst>
      <p:ext uri="{BB962C8B-B14F-4D97-AF65-F5344CB8AC3E}">
        <p14:creationId xmlns:p14="http://schemas.microsoft.com/office/powerpoint/2010/main" val="19507366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Layouts/_rels/slideLayout4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10.jpe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0.jpeg"/><Relationship Id="rId1" Type="http://schemas.openxmlformats.org/officeDocument/2006/relationships/slideMaster" Target="../slideMasters/slideMaster2.xml"/><Relationship Id="rId6" Type="http://schemas.openxmlformats.org/officeDocument/2006/relationships/image" Target="../media/image11.png"/><Relationship Id="rId5" Type="http://schemas.openxmlformats.org/officeDocument/2006/relationships/image" Target="../media/image18.jpeg"/><Relationship Id="rId4" Type="http://schemas.openxmlformats.org/officeDocument/2006/relationships/image" Target="../media/image17.jpe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21.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69301" y="3441247"/>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8297400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283414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4013833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1791651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7822" cy="1158793"/>
          </a:xfrm>
          <a:noFill/>
        </p:spPr>
        <p:txBody>
          <a:bodyPr wrap="square" tIns="91440" bIns="91440" anchor="t" anchorCtr="0">
            <a:spAutoFit/>
          </a:bodyPr>
          <a:lstStyle>
            <a:lvl1pPr>
              <a:defRPr sz="7058" spc="-98"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32704477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109556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066739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8403402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43479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9269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793770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4362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899390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597107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ULLETED ONE TITLE">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334" y="1600201"/>
            <a:ext cx="11159066" cy="4525963"/>
          </a:xfrm>
        </p:spPr>
        <p:txBody>
          <a:bodyPr>
            <a:normAutofit/>
          </a:bodyPr>
          <a:lstStyle>
            <a:lvl1pPr marL="457189" indent="-457189" algn="l">
              <a:buClr>
                <a:schemeClr val="tx2"/>
              </a:buClr>
              <a:buSzPct val="50000"/>
              <a:buFont typeface="Lucida Grande"/>
              <a:buChar char="➔"/>
              <a:defRPr sz="3200">
                <a:solidFill>
                  <a:srgbClr val="2B2C27"/>
                </a:solidFill>
                <a:latin typeface="Segoe UI Light" panose="020B0502040204020203" pitchFamily="34" charset="0"/>
                <a:cs typeface="Segoe UI Light" panose="020B0502040204020203" pitchFamily="34" charset="0"/>
              </a:defRPr>
            </a:lvl1pPr>
            <a:lvl2pPr marL="990575" indent="-380990" algn="l">
              <a:buClr>
                <a:schemeClr val="tx1"/>
              </a:buClr>
              <a:buSzPct val="50000"/>
              <a:buFont typeface="Lucida Grande"/>
              <a:buChar char="➔"/>
              <a:defRPr sz="2667">
                <a:solidFill>
                  <a:srgbClr val="2B2C27"/>
                </a:solidFill>
                <a:latin typeface="Segoe UI Light" panose="020B0502040204020203" pitchFamily="34" charset="0"/>
                <a:cs typeface="Segoe UI Light" panose="020B0502040204020203" pitchFamily="34" charset="0"/>
              </a:defRPr>
            </a:lvl2pPr>
            <a:lvl3pPr marL="1523962" indent="-304792" algn="l">
              <a:buClr>
                <a:schemeClr val="tx2"/>
              </a:buClr>
              <a:buSzPct val="50000"/>
              <a:buFont typeface="Arial"/>
              <a:buChar char="•"/>
              <a:defRPr sz="2400">
                <a:solidFill>
                  <a:srgbClr val="2B2C27"/>
                </a:solidFill>
                <a:latin typeface="Segoe UI Light" panose="020B0502040204020203" pitchFamily="34" charset="0"/>
                <a:cs typeface="Segoe UI Light" panose="020B0502040204020203" pitchFamily="34" charset="0"/>
              </a:defRPr>
            </a:lvl3pPr>
            <a:lvl4pPr marL="2133547" indent="-304792" algn="l">
              <a:buClr>
                <a:schemeClr val="tx1">
                  <a:lumMod val="75000"/>
                  <a:lumOff val="25000"/>
                </a:schemeClr>
              </a:buClr>
              <a:buSzPct val="50000"/>
              <a:buFont typeface="Arial"/>
              <a:buChar char="•"/>
              <a:defRPr sz="2133">
                <a:solidFill>
                  <a:srgbClr val="2B2C27"/>
                </a:solidFill>
                <a:latin typeface="Segoe UI Light" panose="020B0502040204020203" pitchFamily="34" charset="0"/>
                <a:cs typeface="Segoe UI Light" panose="020B0502040204020203" pitchFamily="34" charset="0"/>
              </a:defRPr>
            </a:lvl4pPr>
            <a:lvl5pPr marL="2743131" indent="-304792" algn="l">
              <a:buClr>
                <a:schemeClr val="tx2"/>
              </a:buClr>
              <a:buSzPct val="50000"/>
              <a:buFont typeface="Arial"/>
              <a:buChar char="•"/>
              <a:defRPr sz="2133">
                <a:solidFill>
                  <a:srgbClr val="2B2C27"/>
                </a:solidFill>
                <a:latin typeface="Segoe UI Light" panose="020B0502040204020203" pitchFamily="34" charset="0"/>
                <a:cs typeface="Segoe UI 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p:cNvSpPr>
            <a:spLocks noGrp="1"/>
          </p:cNvSpPr>
          <p:nvPr>
            <p:ph type="title"/>
          </p:nvPr>
        </p:nvSpPr>
        <p:spPr>
          <a:xfrm>
            <a:off x="423334" y="274639"/>
            <a:ext cx="11159066" cy="1143000"/>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3645551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2165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Only">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3" y="1763476"/>
            <a:ext cx="4225335" cy="3214201"/>
          </a:xfrm>
        </p:spPr>
        <p:txBody>
          <a:bodyPr/>
          <a:lstStyle>
            <a:lvl1pPr algn="ctr">
              <a:defRPr>
                <a:solidFill>
                  <a:schemeClr val="bg1"/>
                </a:solidFill>
              </a:defRPr>
            </a:lvl1pPr>
          </a:lstStyle>
          <a:p>
            <a:r>
              <a:rPr lang="en-US" dirty="0"/>
              <a:t>Click to edit Master title style</a:t>
            </a:r>
          </a:p>
        </p:txBody>
      </p:sp>
      <p:sp>
        <p:nvSpPr>
          <p:cNvPr id="3" name="Rectangle 2"/>
          <p:cNvSpPr/>
          <p:nvPr userDrawn="1"/>
        </p:nvSpPr>
        <p:spPr bwMode="auto">
          <a:xfrm>
            <a:off x="4751363" y="5"/>
            <a:ext cx="7440636" cy="685800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58" tIns="143326" rIns="179158" bIns="143326" numCol="1" spcCol="0" rtlCol="0" fromWordArt="0" anchor="t" anchorCtr="0" forceAA="0" compatLnSpc="1">
            <a:prstTxWarp prst="textNoShape">
              <a:avLst/>
            </a:prstTxWarp>
            <a:noAutofit/>
          </a:bodyPr>
          <a:lstStyle/>
          <a:p>
            <a:pPr algn="ctr" defTabSz="913295" fontAlgn="base">
              <a:lnSpc>
                <a:spcPct val="90000"/>
              </a:lnSpc>
              <a:spcBef>
                <a:spcPct val="0"/>
              </a:spcBef>
              <a:spcAft>
                <a:spcPct val="0"/>
              </a:spcAft>
              <a:defRPr/>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4" name="Content Placeholder 2">
            <a:extLst>
              <a:ext uri="{FF2B5EF4-FFF2-40B4-BE49-F238E27FC236}">
                <a16:creationId xmlns:a16="http://schemas.microsoft.com/office/drawing/2014/main" id="{178B6BFF-CA12-4F40-9338-171B2B283BBF}"/>
              </a:ext>
            </a:extLst>
          </p:cNvPr>
          <p:cNvSpPr>
            <a:spLocks noGrp="1"/>
          </p:cNvSpPr>
          <p:nvPr>
            <p:ph idx="1"/>
          </p:nvPr>
        </p:nvSpPr>
        <p:spPr>
          <a:xfrm>
            <a:off x="4751362" y="0"/>
            <a:ext cx="7440638" cy="6857999"/>
          </a:xfrm>
        </p:spPr>
        <p:txBody>
          <a:bodyPr anchor="ctr">
            <a:normAutofit/>
          </a:bodyPr>
          <a:lstStyle>
            <a:lvl1pPr marL="360000" indent="0" algn="l">
              <a:buClr>
                <a:schemeClr val="tx2"/>
              </a:buClr>
              <a:buSzPct val="50000"/>
              <a:buFont typeface="Lucida Grande"/>
              <a:buNone/>
              <a:defRPr sz="3200">
                <a:solidFill>
                  <a:srgbClr val="2B2C27"/>
                </a:solidFill>
                <a:latin typeface="Segoe UI Light" panose="020B0502040204020203" pitchFamily="34" charset="0"/>
                <a:cs typeface="Segoe UI Light" panose="020B0502040204020203" pitchFamily="34" charset="0"/>
              </a:defRPr>
            </a:lvl1pPr>
            <a:lvl2pPr marL="609585" indent="0" algn="l">
              <a:buClr>
                <a:schemeClr val="tx1"/>
              </a:buClr>
              <a:buSzPct val="50000"/>
              <a:buFont typeface="Lucida Grande"/>
              <a:buNone/>
              <a:defRPr sz="2667">
                <a:solidFill>
                  <a:srgbClr val="2B2C27"/>
                </a:solidFill>
                <a:latin typeface="Segoe UI Light" panose="020B0502040204020203" pitchFamily="34" charset="0"/>
                <a:cs typeface="Segoe UI Light" panose="020B0502040204020203" pitchFamily="34" charset="0"/>
              </a:defRPr>
            </a:lvl2pPr>
            <a:lvl3pPr marL="1219170" indent="0" algn="l">
              <a:buClr>
                <a:schemeClr val="tx2"/>
              </a:buClr>
              <a:buSzPct val="50000"/>
              <a:buFont typeface="Arial"/>
              <a:buNone/>
              <a:defRPr sz="2400">
                <a:solidFill>
                  <a:srgbClr val="2B2C27"/>
                </a:solidFill>
                <a:latin typeface="Segoe UI Light" panose="020B0502040204020203" pitchFamily="34" charset="0"/>
                <a:cs typeface="Segoe UI Light" panose="020B0502040204020203" pitchFamily="34" charset="0"/>
              </a:defRPr>
            </a:lvl3pPr>
            <a:lvl4pPr marL="1828755" indent="0" algn="l">
              <a:buClr>
                <a:schemeClr val="tx1">
                  <a:lumMod val="75000"/>
                  <a:lumOff val="25000"/>
                </a:schemeClr>
              </a:buClr>
              <a:buSzPct val="50000"/>
              <a:buFont typeface="Arial"/>
              <a:buNone/>
              <a:defRPr sz="2133">
                <a:solidFill>
                  <a:srgbClr val="2B2C27"/>
                </a:solidFill>
                <a:latin typeface="Segoe UI Light" panose="020B0502040204020203" pitchFamily="34" charset="0"/>
                <a:cs typeface="Segoe UI Light" panose="020B0502040204020203" pitchFamily="34" charset="0"/>
              </a:defRPr>
            </a:lvl4pPr>
            <a:lvl5pPr marL="2438339" indent="0" algn="l">
              <a:buClr>
                <a:schemeClr val="tx2"/>
              </a:buClr>
              <a:buSzPct val="50000"/>
              <a:buFont typeface="Arial"/>
              <a:buNone/>
              <a:defRPr sz="2133">
                <a:solidFill>
                  <a:srgbClr val="2B2C27"/>
                </a:solidFill>
                <a:latin typeface="Segoe UI Light" panose="020B0502040204020203" pitchFamily="34" charset="0"/>
                <a:cs typeface="Segoe UI 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3439977"/>
      </p:ext>
    </p:extLst>
  </p:cSld>
  <p:clrMapOvr>
    <a:masterClrMapping/>
  </p:clrMapOvr>
  <p:transition>
    <p:fade/>
  </p:transition>
  <p:extLst>
    <p:ext uri="{DCECCB84-F9BA-43D5-87BE-67443E8EF086}">
      <p15:sldGuideLst xmlns:p15="http://schemas.microsoft.com/office/powerpoint/2012/main">
        <p15:guide id="1" pos="3917">
          <p15:clr>
            <a:srgbClr val="FBAE40"/>
          </p15:clr>
        </p15:guide>
        <p15:guide id="2" pos="334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21860022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cSld name="2_Title Slide">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99402"/>
            <a:ext cx="9144000" cy="1324681"/>
          </a:xfrm>
        </p:spPr>
        <p:txBody>
          <a:bodyPr anchor="b"/>
          <a:lstStyle>
            <a:lvl1pPr algn="ctr">
              <a:defRPr sz="4400">
                <a:solidFill>
                  <a:schemeClr val="bg1"/>
                </a:solidFill>
                <a:latin typeface="Segoe UI Black" panose="020B0A02040204020203" pitchFamily="34" charset="0"/>
                <a:ea typeface="Segoe UI Black" panose="020B0A02040204020203" pitchFamily="34" charset="0"/>
                <a:cs typeface="Segoe UI Black" panose="020B0A02040204020203" pitchFamily="34" charset="0"/>
              </a:defRPr>
            </a:lvl1pPr>
          </a:lstStyle>
          <a:p>
            <a:r>
              <a:rPr lang="en-US" dirty="0"/>
              <a:t>Click to edit Master title style</a:t>
            </a:r>
            <a:endParaRPr lang="en-NZ" dirty="0"/>
          </a:p>
        </p:txBody>
      </p:sp>
      <p:sp>
        <p:nvSpPr>
          <p:cNvPr id="3" name="Subtitle 2"/>
          <p:cNvSpPr>
            <a:spLocks noGrp="1"/>
          </p:cNvSpPr>
          <p:nvPr>
            <p:ph type="subTitle" idx="1"/>
          </p:nvPr>
        </p:nvSpPr>
        <p:spPr>
          <a:xfrm>
            <a:off x="1524000" y="1735025"/>
            <a:ext cx="9144000" cy="517065"/>
          </a:xfrm>
        </p:spPr>
        <p:txBody>
          <a:bodyPr/>
          <a:lstStyle>
            <a:lvl1pPr marL="0" indent="0" algn="ctr">
              <a:buNone/>
              <a:defRPr sz="2400">
                <a:solidFill>
                  <a:schemeClr val="bg1"/>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endParaRPr lang="en-NZ" dirty="0"/>
          </a:p>
        </p:txBody>
      </p:sp>
    </p:spTree>
    <p:extLst>
      <p:ext uri="{BB962C8B-B14F-4D97-AF65-F5344CB8AC3E}">
        <p14:creationId xmlns:p14="http://schemas.microsoft.com/office/powerpoint/2010/main" val="101946071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1_Section Tit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hasCustomPrompt="1"/>
          </p:nvPr>
        </p:nvSpPr>
        <p:spPr>
          <a:xfrm>
            <a:off x="269239" y="2084172"/>
            <a:ext cx="11653523" cy="724246"/>
          </a:xfrm>
          <a:noFill/>
        </p:spPr>
        <p:txBody>
          <a:bodyPr tIns="91440" bIns="91440" anchor="t" anchorCtr="0">
            <a:spAutoFit/>
          </a:bodyPr>
          <a:lstStyle>
            <a:lvl1pPr>
              <a:defRPr sz="3921"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09885530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With Bullets">
    <p:spTree>
      <p:nvGrpSpPr>
        <p:cNvPr id="1" name=""/>
        <p:cNvGrpSpPr/>
        <p:nvPr/>
      </p:nvGrpSpPr>
      <p:grpSpPr>
        <a:xfrm>
          <a:off x="0" y="0"/>
          <a:ext cx="0" cy="0"/>
          <a:chOff x="0" y="0"/>
          <a:chExt cx="0" cy="0"/>
        </a:xfrm>
      </p:grpSpPr>
      <p:pic>
        <p:nvPicPr>
          <p:cNvPr id="5" name="Picture 4"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3" name="Text Placeholder 2"/>
          <p:cNvSpPr>
            <a:spLocks noGrp="1"/>
          </p:cNvSpPr>
          <p:nvPr>
            <p:ph type="body" sz="quarter" idx="10" hasCustomPrompt="1"/>
          </p:nvPr>
        </p:nvSpPr>
        <p:spPr>
          <a:xfrm>
            <a:off x="267683" y="1084506"/>
            <a:ext cx="11655078" cy="4697316"/>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a:p>
            <a:pPr lvl="2"/>
            <a:r>
              <a:rPr lang="en-US"/>
              <a:t>Third level</a:t>
            </a:r>
          </a:p>
        </p:txBody>
      </p:sp>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
        <p:nvSpPr>
          <p:cNvPr id="8" name="TextBox 7">
            <a:extLst>
              <a:ext uri="{FF2B5EF4-FFF2-40B4-BE49-F238E27FC236}">
                <a16:creationId xmlns:a16="http://schemas.microsoft.com/office/drawing/2014/main" id="{F274B203-97E1-477F-A250-1D1A465EB884}"/>
              </a:ext>
            </a:extLst>
          </p:cNvPr>
          <p:cNvSpPr txBox="1"/>
          <p:nvPr userDrawn="1"/>
        </p:nvSpPr>
        <p:spPr>
          <a:xfrm>
            <a:off x="11014974" y="6419337"/>
            <a:ext cx="1254189" cy="433965"/>
          </a:xfrm>
          <a:prstGeom prst="rect">
            <a:avLst/>
          </a:prstGeom>
          <a:noFill/>
        </p:spPr>
        <p:txBody>
          <a:bodyPr wrap="none" lIns="182880" tIns="146304" rIns="182880" bIns="146304" rtlCol="0">
            <a:spAutoFit/>
          </a:bodyPr>
          <a:lstStyle/>
          <a:p>
            <a:pPr>
              <a:lnSpc>
                <a:spcPct val="90000"/>
              </a:lnSpc>
              <a:spcAft>
                <a:spcPts val="600"/>
              </a:spcAft>
            </a:pPr>
            <a:r>
              <a:rPr lang="en-GB" sz="1000" dirty="0">
                <a:solidFill>
                  <a:schemeClr val="bg2"/>
                </a:solidFill>
              </a:rPr>
              <a:t>@egrootenboer</a:t>
            </a:r>
            <a:endParaRPr lang="nl-NL" sz="1000" dirty="0" err="1">
              <a:solidFill>
                <a:schemeClr val="bg2"/>
              </a:solidFill>
            </a:endParaRPr>
          </a:p>
        </p:txBody>
      </p:sp>
    </p:spTree>
    <p:extLst>
      <p:ext uri="{BB962C8B-B14F-4D97-AF65-F5344CB8AC3E}">
        <p14:creationId xmlns:p14="http://schemas.microsoft.com/office/powerpoint/2010/main" val="1744051304"/>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1_Walkin (event name)">
    <p:bg>
      <p:bgPr>
        <a:solidFill>
          <a:schemeClr val="tx1"/>
        </a:solidFill>
        <a:effectLst/>
      </p:bgPr>
    </p:bg>
    <p:spTree>
      <p:nvGrpSpPr>
        <p:cNvPr id="1" name=""/>
        <p:cNvGrpSpPr/>
        <p:nvPr/>
      </p:nvGrpSpPr>
      <p:grpSpPr>
        <a:xfrm>
          <a:off x="0" y="0"/>
          <a:ext cx="0" cy="0"/>
          <a:chOff x="0" y="0"/>
          <a:chExt cx="0" cy="0"/>
        </a:xfrm>
      </p:grpSpPr>
      <p:pic>
        <p:nvPicPr>
          <p:cNvPr id="6" name="Picture 5" descr="A picture containing honeycomb, white&#10;&#10;Description automatically generated">
            <a:extLst>
              <a:ext uri="{FF2B5EF4-FFF2-40B4-BE49-F238E27FC236}">
                <a16:creationId xmlns:a16="http://schemas.microsoft.com/office/drawing/2014/main" id="{7AE77976-6D4D-C843-9F08-17E7F37EA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Title 1"/>
          <p:cNvSpPr>
            <a:spLocks noGrp="1"/>
          </p:cNvSpPr>
          <p:nvPr>
            <p:ph type="title" hasCustomPrompt="1"/>
          </p:nvPr>
        </p:nvSpPr>
        <p:spPr>
          <a:xfrm>
            <a:off x="269302" y="2629243"/>
            <a:ext cx="8964185" cy="1793104"/>
          </a:xfrm>
          <a:noFill/>
        </p:spPr>
        <p:txBody>
          <a:bodyPr lIns="146304" tIns="91440" rIns="146304" bIns="91440" anchor="t" anchorCtr="0"/>
          <a:lstStyle>
            <a:lvl1pPr>
              <a:defRPr sz="5294" spc="-98" baseline="0">
                <a:solidFill>
                  <a:srgbClr val="00B0F0"/>
                </a:solidFill>
              </a:defRPr>
            </a:lvl1pPr>
          </a:lstStyle>
          <a:p>
            <a:r>
              <a:rPr lang="en-US"/>
              <a:t>Title Page</a:t>
            </a:r>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3087009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789475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1_Walkin (event name)">
    <p:bg>
      <p:bgPr>
        <a:solidFill>
          <a:schemeClr val="tx1"/>
        </a:solidFill>
        <a:effectLst/>
      </p:bgPr>
    </p:bg>
    <p:spTree>
      <p:nvGrpSpPr>
        <p:cNvPr id="1" name=""/>
        <p:cNvGrpSpPr/>
        <p:nvPr/>
      </p:nvGrpSpPr>
      <p:grpSpPr>
        <a:xfrm>
          <a:off x="0" y="0"/>
          <a:ext cx="0" cy="0"/>
          <a:chOff x="0" y="0"/>
          <a:chExt cx="0" cy="0"/>
        </a:xfrm>
      </p:grpSpPr>
      <p:pic>
        <p:nvPicPr>
          <p:cNvPr id="6" name="Picture 5" descr="A picture containing honeycomb, white&#10;&#10;Description automatically generated">
            <a:extLst>
              <a:ext uri="{FF2B5EF4-FFF2-40B4-BE49-F238E27FC236}">
                <a16:creationId xmlns:a16="http://schemas.microsoft.com/office/drawing/2014/main" id="{7AE77976-6D4D-C843-9F08-17E7F37EA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Title 1"/>
          <p:cNvSpPr>
            <a:spLocks noGrp="1"/>
          </p:cNvSpPr>
          <p:nvPr>
            <p:ph type="title" hasCustomPrompt="1"/>
          </p:nvPr>
        </p:nvSpPr>
        <p:spPr>
          <a:xfrm>
            <a:off x="269302" y="2629243"/>
            <a:ext cx="8964185" cy="1793104"/>
          </a:xfrm>
          <a:noFill/>
        </p:spPr>
        <p:txBody>
          <a:bodyPr lIns="146304" tIns="91440" rIns="146304" bIns="91440" anchor="t" anchorCtr="0"/>
          <a:lstStyle>
            <a:lvl1pPr>
              <a:defRPr sz="5294" spc="-98" baseline="0">
                <a:solidFill>
                  <a:srgbClr val="00B0F0"/>
                </a:solidFill>
              </a:defRPr>
            </a:lvl1pPr>
          </a:lstStyle>
          <a:p>
            <a:r>
              <a:rPr lang="en-US"/>
              <a:t>Title Page</a:t>
            </a:r>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36152121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1" r="34724"/>
          <a:stretch/>
        </p:blipFill>
        <p:spPr>
          <a:xfrm flipH="1">
            <a:off x="4058653" y="0"/>
            <a:ext cx="8133347" cy="6854148"/>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3290"/>
          <a:stretch/>
        </p:blipFill>
        <p:spPr>
          <a:xfrm>
            <a:off x="0" y="0"/>
            <a:ext cx="11790947" cy="6858000"/>
          </a:xfrm>
          <a:prstGeom prst="rect">
            <a:avLst/>
          </a:prstGeom>
        </p:spPr>
      </p:pic>
      <p:sp>
        <p:nvSpPr>
          <p:cNvPr id="4" name="Title 1"/>
          <p:cNvSpPr>
            <a:spLocks noGrp="1"/>
          </p:cNvSpPr>
          <p:nvPr>
            <p:ph type="title" hasCustomPrompt="1"/>
          </p:nvPr>
        </p:nvSpPr>
        <p:spPr>
          <a:xfrm>
            <a:off x="269303" y="2629243"/>
            <a:ext cx="6644844" cy="1793104"/>
          </a:xfrm>
          <a:noFill/>
        </p:spPr>
        <p:txBody>
          <a:bodyPr lIns="146304" tIns="91440" rIns="146304" bIns="91440" anchor="t" anchorCtr="0"/>
          <a:lstStyle>
            <a:lvl1pPr>
              <a:defRPr sz="5294" spc="-98" baseline="0">
                <a:solidFill>
                  <a:srgbClr val="00B0F0"/>
                </a:solidFill>
              </a:defRPr>
            </a:lvl1pPr>
          </a:lstStyle>
          <a:p>
            <a:r>
              <a:rPr lang="en-US"/>
              <a:t>Title Page</a:t>
            </a:r>
          </a:p>
        </p:txBody>
      </p:sp>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65458107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With Bullets">
    <p:spTree>
      <p:nvGrpSpPr>
        <p:cNvPr id="1" name=""/>
        <p:cNvGrpSpPr/>
        <p:nvPr/>
      </p:nvGrpSpPr>
      <p:grpSpPr>
        <a:xfrm>
          <a:off x="0" y="0"/>
          <a:ext cx="0" cy="0"/>
          <a:chOff x="0" y="0"/>
          <a:chExt cx="0" cy="0"/>
        </a:xfrm>
      </p:grpSpPr>
      <p:pic>
        <p:nvPicPr>
          <p:cNvPr id="5" name="Picture 4"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3" name="Text Placeholder 2"/>
          <p:cNvSpPr>
            <a:spLocks noGrp="1"/>
          </p:cNvSpPr>
          <p:nvPr>
            <p:ph type="body" sz="quarter" idx="10" hasCustomPrompt="1"/>
          </p:nvPr>
        </p:nvSpPr>
        <p:spPr>
          <a:xfrm>
            <a:off x="267683" y="1084506"/>
            <a:ext cx="11655078" cy="4697316"/>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a:p>
            <a:pPr lvl="2"/>
            <a:r>
              <a:rPr lang="en-US"/>
              <a:t>Third level</a:t>
            </a:r>
          </a:p>
        </p:txBody>
      </p:sp>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
        <p:nvSpPr>
          <p:cNvPr id="8" name="TextBox 7">
            <a:extLst>
              <a:ext uri="{FF2B5EF4-FFF2-40B4-BE49-F238E27FC236}">
                <a16:creationId xmlns:a16="http://schemas.microsoft.com/office/drawing/2014/main" id="{F274B203-97E1-477F-A250-1D1A465EB884}"/>
              </a:ext>
            </a:extLst>
          </p:cNvPr>
          <p:cNvSpPr txBox="1"/>
          <p:nvPr/>
        </p:nvSpPr>
        <p:spPr>
          <a:xfrm>
            <a:off x="11014974" y="6419337"/>
            <a:ext cx="1254189" cy="433965"/>
          </a:xfrm>
          <a:prstGeom prst="rect">
            <a:avLst/>
          </a:prstGeom>
          <a:noFill/>
        </p:spPr>
        <p:txBody>
          <a:bodyPr wrap="none" lIns="182880" tIns="146304" rIns="182880" bIns="146304" rtlCol="0">
            <a:spAutoFit/>
          </a:bodyPr>
          <a:lstStyle/>
          <a:p>
            <a:pPr>
              <a:lnSpc>
                <a:spcPct val="90000"/>
              </a:lnSpc>
              <a:spcAft>
                <a:spcPts val="600"/>
              </a:spcAft>
            </a:pPr>
            <a:r>
              <a:rPr lang="en-GB" sz="1000" dirty="0">
                <a:solidFill>
                  <a:schemeClr val="bg2"/>
                </a:solidFill>
              </a:rPr>
              <a:t>@egrootenboer</a:t>
            </a:r>
            <a:endParaRPr lang="nl-NL" sz="1000" dirty="0" err="1">
              <a:solidFill>
                <a:schemeClr val="bg2"/>
              </a:solidFill>
            </a:endParaRPr>
          </a:p>
        </p:txBody>
      </p:sp>
    </p:spTree>
    <p:extLst>
      <p:ext uri="{BB962C8B-B14F-4D97-AF65-F5344CB8AC3E}">
        <p14:creationId xmlns:p14="http://schemas.microsoft.com/office/powerpoint/2010/main" val="361913722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pic>
        <p:nvPicPr>
          <p:cNvPr id="23" name="Picture 22"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angle 2"/>
          <p:cNvSpPr/>
          <p:nvPr/>
        </p:nvSpPr>
        <p:spPr bwMode="auto">
          <a:xfrm>
            <a:off x="457200" y="146304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1</a:t>
            </a:r>
          </a:p>
        </p:txBody>
      </p:sp>
      <p:sp>
        <p:nvSpPr>
          <p:cNvPr id="4" name="Rectangle 3"/>
          <p:cNvSpPr/>
          <p:nvPr/>
        </p:nvSpPr>
        <p:spPr bwMode="auto">
          <a:xfrm>
            <a:off x="457200" y="224028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2</a:t>
            </a:r>
          </a:p>
        </p:txBody>
      </p:sp>
      <p:sp>
        <p:nvSpPr>
          <p:cNvPr id="5" name="Rectangle 4"/>
          <p:cNvSpPr/>
          <p:nvPr/>
        </p:nvSpPr>
        <p:spPr bwMode="auto">
          <a:xfrm>
            <a:off x="457200" y="301752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3</a:t>
            </a:r>
          </a:p>
        </p:txBody>
      </p:sp>
      <p:sp>
        <p:nvSpPr>
          <p:cNvPr id="6" name="Rectangle 5"/>
          <p:cNvSpPr/>
          <p:nvPr/>
        </p:nvSpPr>
        <p:spPr bwMode="auto">
          <a:xfrm>
            <a:off x="457200" y="379476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4</a:t>
            </a:r>
          </a:p>
        </p:txBody>
      </p:sp>
      <p:sp>
        <p:nvSpPr>
          <p:cNvPr id="7" name="Rectangle 6"/>
          <p:cNvSpPr/>
          <p:nvPr/>
        </p:nvSpPr>
        <p:spPr bwMode="auto">
          <a:xfrm>
            <a:off x="457200" y="457200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5</a:t>
            </a:r>
          </a:p>
        </p:txBody>
      </p:sp>
      <p:sp>
        <p:nvSpPr>
          <p:cNvPr id="13" name="Rectangle 12"/>
          <p:cNvSpPr/>
          <p:nvPr/>
        </p:nvSpPr>
        <p:spPr bwMode="auto">
          <a:xfrm>
            <a:off x="1188720" y="146304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endParaRPr lang="en-US" sz="2000">
              <a:solidFill>
                <a:schemeClr val="tx1"/>
              </a:solidFill>
              <a:latin typeface="+mj-lt"/>
              <a:ea typeface="Segoe UI" pitchFamily="34" charset="0"/>
              <a:cs typeface="Segoe UI" pitchFamily="34" charset="0"/>
            </a:endParaRPr>
          </a:p>
        </p:txBody>
      </p:sp>
      <p:sp>
        <p:nvSpPr>
          <p:cNvPr id="14" name="Rectangle 13"/>
          <p:cNvSpPr/>
          <p:nvPr/>
        </p:nvSpPr>
        <p:spPr bwMode="auto">
          <a:xfrm>
            <a:off x="1188720" y="224028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15" name="Rectangle 14"/>
          <p:cNvSpPr/>
          <p:nvPr/>
        </p:nvSpPr>
        <p:spPr bwMode="auto">
          <a:xfrm>
            <a:off x="1188720" y="301752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16" name="Rectangle 15"/>
          <p:cNvSpPr/>
          <p:nvPr/>
        </p:nvSpPr>
        <p:spPr bwMode="auto">
          <a:xfrm>
            <a:off x="1188720" y="379476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17" name="Rectangle 16"/>
          <p:cNvSpPr/>
          <p:nvPr/>
        </p:nvSpPr>
        <p:spPr bwMode="auto">
          <a:xfrm>
            <a:off x="1188720" y="457200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2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25" name="Rectangle 24"/>
          <p:cNvSpPr/>
          <p:nvPr/>
        </p:nvSpPr>
        <p:spPr bwMode="auto">
          <a:xfrm>
            <a:off x="6090916" y="146304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6</a:t>
            </a:r>
          </a:p>
        </p:txBody>
      </p:sp>
      <p:sp>
        <p:nvSpPr>
          <p:cNvPr id="26" name="Rectangle 25"/>
          <p:cNvSpPr/>
          <p:nvPr/>
        </p:nvSpPr>
        <p:spPr bwMode="auto">
          <a:xfrm>
            <a:off x="6090916" y="224028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7</a:t>
            </a:r>
          </a:p>
        </p:txBody>
      </p:sp>
      <p:sp>
        <p:nvSpPr>
          <p:cNvPr id="27" name="Rectangle 26"/>
          <p:cNvSpPr/>
          <p:nvPr/>
        </p:nvSpPr>
        <p:spPr bwMode="auto">
          <a:xfrm>
            <a:off x="6090916" y="301752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8</a:t>
            </a:r>
          </a:p>
        </p:txBody>
      </p:sp>
      <p:sp>
        <p:nvSpPr>
          <p:cNvPr id="28" name="Rectangle 27"/>
          <p:cNvSpPr/>
          <p:nvPr/>
        </p:nvSpPr>
        <p:spPr bwMode="auto">
          <a:xfrm>
            <a:off x="6090916" y="379476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9</a:t>
            </a:r>
          </a:p>
        </p:txBody>
      </p:sp>
      <p:sp>
        <p:nvSpPr>
          <p:cNvPr id="29" name="Rectangle 28"/>
          <p:cNvSpPr/>
          <p:nvPr/>
        </p:nvSpPr>
        <p:spPr bwMode="auto">
          <a:xfrm>
            <a:off x="6090916" y="4572000"/>
            <a:ext cx="731520" cy="7315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10</a:t>
            </a:r>
          </a:p>
        </p:txBody>
      </p:sp>
      <p:sp>
        <p:nvSpPr>
          <p:cNvPr id="30" name="Rectangle 29"/>
          <p:cNvSpPr/>
          <p:nvPr/>
        </p:nvSpPr>
        <p:spPr bwMode="auto">
          <a:xfrm>
            <a:off x="6822436" y="146304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endParaRPr lang="en-US" sz="2000">
              <a:solidFill>
                <a:schemeClr val="tx1"/>
              </a:solidFill>
              <a:latin typeface="+mj-lt"/>
              <a:ea typeface="Segoe UI" pitchFamily="34" charset="0"/>
              <a:cs typeface="Segoe UI" pitchFamily="34" charset="0"/>
            </a:endParaRPr>
          </a:p>
        </p:txBody>
      </p:sp>
      <p:sp>
        <p:nvSpPr>
          <p:cNvPr id="31" name="Rectangle 30"/>
          <p:cNvSpPr/>
          <p:nvPr/>
        </p:nvSpPr>
        <p:spPr bwMode="auto">
          <a:xfrm>
            <a:off x="6822436" y="224028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32" name="Rectangle 31"/>
          <p:cNvSpPr/>
          <p:nvPr/>
        </p:nvSpPr>
        <p:spPr bwMode="auto">
          <a:xfrm>
            <a:off x="6822436" y="301752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33" name="Rectangle 32"/>
          <p:cNvSpPr/>
          <p:nvPr/>
        </p:nvSpPr>
        <p:spPr bwMode="auto">
          <a:xfrm>
            <a:off x="6822436" y="379476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sp>
        <p:nvSpPr>
          <p:cNvPr id="34" name="Rectangle 33"/>
          <p:cNvSpPr/>
          <p:nvPr/>
        </p:nvSpPr>
        <p:spPr bwMode="auto">
          <a:xfrm>
            <a:off x="6822436" y="4572000"/>
            <a:ext cx="4425002" cy="73152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91440" rIns="274320" bIns="91440"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endParaRPr lang="en-US" sz="2000">
              <a:solidFill>
                <a:srgbClr val="505050"/>
              </a:solidFill>
              <a:latin typeface="Segoe UI Light"/>
              <a:ea typeface="Segoe UI" pitchFamily="34" charset="0"/>
              <a:cs typeface="Segoe UI" pitchFamily="34" charset="0"/>
            </a:endParaRPr>
          </a:p>
        </p:txBody>
      </p:sp>
      <p:grpSp>
        <p:nvGrpSpPr>
          <p:cNvPr id="47" name="Group 46"/>
          <p:cNvGrpSpPr/>
          <p:nvPr/>
        </p:nvGrpSpPr>
        <p:grpSpPr>
          <a:xfrm>
            <a:off x="394403" y="5938284"/>
            <a:ext cx="4727632" cy="325698"/>
            <a:chOff x="394403" y="5938284"/>
            <a:chExt cx="4727632" cy="325698"/>
          </a:xfrm>
        </p:grpSpPr>
        <p:sp>
          <p:nvSpPr>
            <p:cNvPr id="48" name="Rectangle 47"/>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49" name="Picture 48"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93704216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ide Photo Right">
    <p:spTree>
      <p:nvGrpSpPr>
        <p:cNvPr id="1" name=""/>
        <p:cNvGrpSpPr/>
        <p:nvPr/>
      </p:nvGrpSpPr>
      <p:grpSpPr>
        <a:xfrm>
          <a:off x="0" y="0"/>
          <a:ext cx="0" cy="0"/>
          <a:chOff x="0" y="0"/>
          <a:chExt cx="0" cy="0"/>
        </a:xfrm>
      </p:grpSpPr>
      <p:pic>
        <p:nvPicPr>
          <p:cNvPr id="5" name="Picture 4"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Picture Placeholder 3"/>
          <p:cNvSpPr>
            <a:spLocks noGrp="1"/>
          </p:cNvSpPr>
          <p:nvPr>
            <p:ph type="pic" sz="quarter" idx="11"/>
          </p:nvPr>
        </p:nvSpPr>
        <p:spPr>
          <a:xfrm>
            <a:off x="6248400" y="0"/>
            <a:ext cx="5943600" cy="6414247"/>
          </a:xfrm>
        </p:spPr>
        <p:txBody>
          <a:bodyPr/>
          <a:lstStyle/>
          <a:p>
            <a:r>
              <a:rPr lang="en-US"/>
              <a:t>Click icon to add picture</a:t>
            </a:r>
          </a:p>
        </p:txBody>
      </p:sp>
      <p:sp>
        <p:nvSpPr>
          <p:cNvPr id="3" name="Title 5"/>
          <p:cNvSpPr>
            <a:spLocks noGrp="1"/>
          </p:cNvSpPr>
          <p:nvPr>
            <p:ph type="title"/>
          </p:nvPr>
        </p:nvSpPr>
        <p:spPr>
          <a:xfrm>
            <a:off x="269240" y="289512"/>
            <a:ext cx="5491798"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4" name="Text Placeholder 2"/>
          <p:cNvSpPr>
            <a:spLocks noGrp="1"/>
          </p:cNvSpPr>
          <p:nvPr>
            <p:ph type="body" sz="quarter" idx="10" hasCustomPrompt="1"/>
          </p:nvPr>
        </p:nvSpPr>
        <p:spPr>
          <a:xfrm>
            <a:off x="267683" y="1084506"/>
            <a:ext cx="5493355" cy="1317284"/>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a:p>
            <a:pPr lvl="2"/>
            <a:r>
              <a:rPr lang="en-US"/>
              <a:t>Third level</a:t>
            </a:r>
          </a:p>
        </p:txBody>
      </p:sp>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22926390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ide Photo Left">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Picture Placeholder 3"/>
          <p:cNvSpPr>
            <a:spLocks noGrp="1"/>
          </p:cNvSpPr>
          <p:nvPr>
            <p:ph type="pic" sz="quarter" idx="11"/>
          </p:nvPr>
        </p:nvSpPr>
        <p:spPr>
          <a:xfrm>
            <a:off x="0" y="0"/>
            <a:ext cx="5943600" cy="6414247"/>
          </a:xfrm>
        </p:spPr>
        <p:txBody>
          <a:bodyPr/>
          <a:lstStyle/>
          <a:p>
            <a:r>
              <a:rPr lang="en-US"/>
              <a:t>Click icon to add picture</a:t>
            </a:r>
          </a:p>
        </p:txBody>
      </p:sp>
      <p:sp>
        <p:nvSpPr>
          <p:cNvPr id="5" name="Title 5"/>
          <p:cNvSpPr>
            <a:spLocks noGrp="1"/>
          </p:cNvSpPr>
          <p:nvPr>
            <p:ph type="title"/>
          </p:nvPr>
        </p:nvSpPr>
        <p:spPr>
          <a:xfrm>
            <a:off x="6320416" y="289512"/>
            <a:ext cx="5491798"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6" name="Text Placeholder 2"/>
          <p:cNvSpPr>
            <a:spLocks noGrp="1"/>
          </p:cNvSpPr>
          <p:nvPr>
            <p:ph type="body" sz="quarter" idx="10" hasCustomPrompt="1"/>
          </p:nvPr>
        </p:nvSpPr>
        <p:spPr>
          <a:xfrm>
            <a:off x="6318859" y="1084506"/>
            <a:ext cx="5493355" cy="1317284"/>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a:p>
            <a:pPr lvl="2"/>
            <a:r>
              <a:rPr lang="en-US"/>
              <a:t>Third level</a:t>
            </a:r>
          </a:p>
        </p:txBody>
      </p:sp>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98350213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Icon List">
    <p:spTree>
      <p:nvGrpSpPr>
        <p:cNvPr id="1" name=""/>
        <p:cNvGrpSpPr/>
        <p:nvPr/>
      </p:nvGrpSpPr>
      <p:grpSpPr>
        <a:xfrm>
          <a:off x="0" y="0"/>
          <a:ext cx="0" cy="0"/>
          <a:chOff x="0" y="0"/>
          <a:chExt cx="0" cy="0"/>
        </a:xfrm>
      </p:grpSpPr>
      <p:pic>
        <p:nvPicPr>
          <p:cNvPr id="6" name="Picture 5"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Picture Placeholder 3"/>
          <p:cNvSpPr>
            <a:spLocks noGrp="1"/>
          </p:cNvSpPr>
          <p:nvPr>
            <p:ph type="pic" sz="quarter" idx="11"/>
          </p:nvPr>
        </p:nvSpPr>
        <p:spPr>
          <a:xfrm>
            <a:off x="6248400" y="0"/>
            <a:ext cx="5943600" cy="6414247"/>
          </a:xfrm>
        </p:spPr>
        <p:txBody>
          <a:bodyPr/>
          <a:lstStyle/>
          <a:p>
            <a:r>
              <a:rPr lang="en-US"/>
              <a:t>Click icon to add picture</a:t>
            </a:r>
          </a:p>
        </p:txBody>
      </p:sp>
      <p:sp>
        <p:nvSpPr>
          <p:cNvPr id="4" name="Title 5"/>
          <p:cNvSpPr>
            <a:spLocks noGrp="1"/>
          </p:cNvSpPr>
          <p:nvPr>
            <p:ph type="title"/>
          </p:nvPr>
        </p:nvSpPr>
        <p:spPr>
          <a:xfrm>
            <a:off x="269240" y="289512"/>
            <a:ext cx="5491798"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5" name="Text Placeholder 2"/>
          <p:cNvSpPr>
            <a:spLocks noGrp="1"/>
          </p:cNvSpPr>
          <p:nvPr>
            <p:ph type="body" sz="quarter" idx="10" hasCustomPrompt="1"/>
          </p:nvPr>
        </p:nvSpPr>
        <p:spPr>
          <a:xfrm>
            <a:off x="267683" y="1084505"/>
            <a:ext cx="5493355" cy="946926"/>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p:txBody>
      </p:sp>
      <p:sp>
        <p:nvSpPr>
          <p:cNvPr id="7" name="Text Placeholder 2"/>
          <p:cNvSpPr>
            <a:spLocks noGrp="1"/>
          </p:cNvSpPr>
          <p:nvPr>
            <p:ph type="body" sz="quarter" idx="12" hasCustomPrompt="1"/>
          </p:nvPr>
        </p:nvSpPr>
        <p:spPr>
          <a:xfrm>
            <a:off x="267683" y="2926751"/>
            <a:ext cx="5493355" cy="415498"/>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1"/>
            <a:r>
              <a:rPr lang="en-US"/>
              <a:t>	Second level</a:t>
            </a:r>
          </a:p>
        </p:txBody>
      </p:sp>
      <p:sp>
        <p:nvSpPr>
          <p:cNvPr id="8" name="cloud">
            <a:extLst>
              <a:ext uri="{FF2B5EF4-FFF2-40B4-BE49-F238E27FC236}">
                <a16:creationId xmlns:a16="http://schemas.microsoft.com/office/drawing/2014/main" id="{9E29AF18-9A42-483A-921D-C3A5B3D9CD3E}"/>
              </a:ext>
            </a:extLst>
          </p:cNvPr>
          <p:cNvSpPr>
            <a:spLocks noChangeAspect="1"/>
          </p:cNvSpPr>
          <p:nvPr/>
        </p:nvSpPr>
        <p:spPr bwMode="auto">
          <a:xfrm>
            <a:off x="484086" y="2993139"/>
            <a:ext cx="502920" cy="32040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25400" cap="sq">
            <a:solidFill>
              <a:srgbClr val="00BCF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gradFill>
            </a:endParaRPr>
          </a:p>
        </p:txBody>
      </p:sp>
      <p:sp>
        <p:nvSpPr>
          <p:cNvPr id="10" name="Text Placeholder 2"/>
          <p:cNvSpPr>
            <a:spLocks noGrp="1"/>
          </p:cNvSpPr>
          <p:nvPr>
            <p:ph type="body" sz="quarter" idx="13" hasCustomPrompt="1"/>
          </p:nvPr>
        </p:nvSpPr>
        <p:spPr>
          <a:xfrm>
            <a:off x="267683" y="3841150"/>
            <a:ext cx="5493355" cy="415498"/>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1"/>
            <a:r>
              <a:rPr lang="en-US"/>
              <a:t>	Second level</a:t>
            </a:r>
          </a:p>
        </p:txBody>
      </p:sp>
      <p:sp>
        <p:nvSpPr>
          <p:cNvPr id="11" name="Text Placeholder 2"/>
          <p:cNvSpPr>
            <a:spLocks noGrp="1"/>
          </p:cNvSpPr>
          <p:nvPr>
            <p:ph type="body" sz="quarter" idx="14" hasCustomPrompt="1"/>
          </p:nvPr>
        </p:nvSpPr>
        <p:spPr>
          <a:xfrm>
            <a:off x="267683" y="4742103"/>
            <a:ext cx="5493355" cy="415498"/>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1"/>
            <a:r>
              <a:rPr lang="en-US"/>
              <a:t>	Second level</a:t>
            </a:r>
          </a:p>
        </p:txBody>
      </p:sp>
      <p:sp>
        <p:nvSpPr>
          <p:cNvPr id="12" name="binary">
            <a:extLst>
              <a:ext uri="{FF2B5EF4-FFF2-40B4-BE49-F238E27FC236}">
                <a16:creationId xmlns:a16="http://schemas.microsoft.com/office/drawing/2014/main" id="{3570C9EE-A8F1-4C55-ABDC-DF5147E52CFD}"/>
              </a:ext>
            </a:extLst>
          </p:cNvPr>
          <p:cNvSpPr>
            <a:spLocks noChangeAspect="1" noEditPoints="1"/>
          </p:cNvSpPr>
          <p:nvPr/>
        </p:nvSpPr>
        <p:spPr bwMode="auto">
          <a:xfrm>
            <a:off x="544522" y="3896381"/>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25400" cap="sq">
            <a:solidFill>
              <a:srgbClr val="00BCF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bot_3">
            <a:extLst>
              <a:ext uri="{FF2B5EF4-FFF2-40B4-BE49-F238E27FC236}">
                <a16:creationId xmlns:a16="http://schemas.microsoft.com/office/drawing/2014/main" id="{9156286E-D693-4AE0-90E2-A212223D33F8}"/>
              </a:ext>
            </a:extLst>
          </p:cNvPr>
          <p:cNvSpPr>
            <a:spLocks noChangeAspect="1" noEditPoints="1"/>
          </p:cNvSpPr>
          <p:nvPr/>
        </p:nvSpPr>
        <p:spPr bwMode="auto">
          <a:xfrm>
            <a:off x="457200" y="4787220"/>
            <a:ext cx="509767" cy="365760"/>
          </a:xfrm>
          <a:custGeom>
            <a:avLst/>
            <a:gdLst>
              <a:gd name="T0" fmla="*/ 134 w 420"/>
              <a:gd name="T1" fmla="*/ 154 h 302"/>
              <a:gd name="T2" fmla="*/ 157 w 420"/>
              <a:gd name="T3" fmla="*/ 131 h 302"/>
              <a:gd name="T4" fmla="*/ 180 w 420"/>
              <a:gd name="T5" fmla="*/ 154 h 302"/>
              <a:gd name="T6" fmla="*/ 157 w 420"/>
              <a:gd name="T7" fmla="*/ 177 h 302"/>
              <a:gd name="T8" fmla="*/ 134 w 420"/>
              <a:gd name="T9" fmla="*/ 154 h 302"/>
              <a:gd name="T10" fmla="*/ 241 w 420"/>
              <a:gd name="T11" fmla="*/ 154 h 302"/>
              <a:gd name="T12" fmla="*/ 264 w 420"/>
              <a:gd name="T13" fmla="*/ 177 h 302"/>
              <a:gd name="T14" fmla="*/ 287 w 420"/>
              <a:gd name="T15" fmla="*/ 154 h 302"/>
              <a:gd name="T16" fmla="*/ 264 w 420"/>
              <a:gd name="T17" fmla="*/ 131 h 302"/>
              <a:gd name="T18" fmla="*/ 241 w 420"/>
              <a:gd name="T19" fmla="*/ 154 h 302"/>
              <a:gd name="T20" fmla="*/ 276 w 420"/>
              <a:gd name="T21" fmla="*/ 302 h 302"/>
              <a:gd name="T22" fmla="*/ 410 w 420"/>
              <a:gd name="T23" fmla="*/ 168 h 302"/>
              <a:gd name="T24" fmla="*/ 410 w 420"/>
              <a:gd name="T25" fmla="*/ 132 h 302"/>
              <a:gd name="T26" fmla="*/ 276 w 420"/>
              <a:gd name="T27" fmla="*/ 0 h 302"/>
              <a:gd name="T28" fmla="*/ 144 w 420"/>
              <a:gd name="T29" fmla="*/ 0 h 302"/>
              <a:gd name="T30" fmla="*/ 10 w 420"/>
              <a:gd name="T31" fmla="*/ 132 h 302"/>
              <a:gd name="T32" fmla="*/ 10 w 420"/>
              <a:gd name="T33" fmla="*/ 168 h 302"/>
              <a:gd name="T34" fmla="*/ 145 w 420"/>
              <a:gd name="T35"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0" h="302">
                <a:moveTo>
                  <a:pt x="134" y="154"/>
                </a:moveTo>
                <a:cubicBezTo>
                  <a:pt x="134" y="141"/>
                  <a:pt x="144" y="131"/>
                  <a:pt x="157" y="131"/>
                </a:cubicBezTo>
                <a:cubicBezTo>
                  <a:pt x="169" y="131"/>
                  <a:pt x="180" y="141"/>
                  <a:pt x="180" y="154"/>
                </a:cubicBezTo>
                <a:cubicBezTo>
                  <a:pt x="180" y="167"/>
                  <a:pt x="169" y="177"/>
                  <a:pt x="157" y="177"/>
                </a:cubicBezTo>
                <a:cubicBezTo>
                  <a:pt x="144" y="177"/>
                  <a:pt x="134" y="167"/>
                  <a:pt x="134" y="154"/>
                </a:cubicBezTo>
                <a:close/>
                <a:moveTo>
                  <a:pt x="241" y="154"/>
                </a:moveTo>
                <a:cubicBezTo>
                  <a:pt x="241" y="167"/>
                  <a:pt x="251" y="177"/>
                  <a:pt x="264" y="177"/>
                </a:cubicBezTo>
                <a:cubicBezTo>
                  <a:pt x="276" y="177"/>
                  <a:pt x="287" y="167"/>
                  <a:pt x="287" y="154"/>
                </a:cubicBezTo>
                <a:cubicBezTo>
                  <a:pt x="287" y="141"/>
                  <a:pt x="276" y="131"/>
                  <a:pt x="264" y="131"/>
                </a:cubicBezTo>
                <a:cubicBezTo>
                  <a:pt x="251" y="131"/>
                  <a:pt x="241" y="141"/>
                  <a:pt x="241" y="154"/>
                </a:cubicBezTo>
                <a:close/>
                <a:moveTo>
                  <a:pt x="276" y="302"/>
                </a:moveTo>
                <a:cubicBezTo>
                  <a:pt x="276" y="302"/>
                  <a:pt x="276" y="302"/>
                  <a:pt x="410" y="168"/>
                </a:cubicBezTo>
                <a:cubicBezTo>
                  <a:pt x="420" y="158"/>
                  <a:pt x="420" y="142"/>
                  <a:pt x="410" y="132"/>
                </a:cubicBezTo>
                <a:cubicBezTo>
                  <a:pt x="410" y="132"/>
                  <a:pt x="410" y="132"/>
                  <a:pt x="276" y="0"/>
                </a:cubicBezTo>
                <a:moveTo>
                  <a:pt x="144" y="0"/>
                </a:moveTo>
                <a:cubicBezTo>
                  <a:pt x="10" y="132"/>
                  <a:pt x="10" y="132"/>
                  <a:pt x="10" y="132"/>
                </a:cubicBezTo>
                <a:cubicBezTo>
                  <a:pt x="0" y="142"/>
                  <a:pt x="0" y="158"/>
                  <a:pt x="10" y="168"/>
                </a:cubicBezTo>
                <a:cubicBezTo>
                  <a:pt x="145" y="302"/>
                  <a:pt x="145" y="302"/>
                  <a:pt x="145" y="302"/>
                </a:cubicBezTo>
              </a:path>
            </a:pathLst>
          </a:custGeom>
          <a:noFill/>
          <a:ln w="25400" cap="sq">
            <a:solidFill>
              <a:srgbClr val="00BCF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26" name="Group 25"/>
          <p:cNvGrpSpPr/>
          <p:nvPr/>
        </p:nvGrpSpPr>
        <p:grpSpPr>
          <a:xfrm>
            <a:off x="394403" y="5938284"/>
            <a:ext cx="4727632" cy="325698"/>
            <a:chOff x="394403" y="5938284"/>
            <a:chExt cx="4727632" cy="325698"/>
          </a:xfrm>
        </p:grpSpPr>
        <p:sp>
          <p:nvSpPr>
            <p:cNvPr id="27" name="Rectangle 26"/>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8" name="Picture 27"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969470523"/>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Hexagon Grid">
    <p:spTree>
      <p:nvGrpSpPr>
        <p:cNvPr id="1" name=""/>
        <p:cNvGrpSpPr/>
        <p:nvPr/>
      </p:nvGrpSpPr>
      <p:grpSpPr>
        <a:xfrm>
          <a:off x="0" y="0"/>
          <a:ext cx="0" cy="0"/>
          <a:chOff x="0" y="0"/>
          <a:chExt cx="0" cy="0"/>
        </a:xfrm>
      </p:grpSpPr>
      <p:pic>
        <p:nvPicPr>
          <p:cNvPr id="12" name="Picture 11"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grpSp>
        <p:nvGrpSpPr>
          <p:cNvPr id="33" name="Group 32"/>
          <p:cNvGrpSpPr/>
          <p:nvPr/>
        </p:nvGrpSpPr>
        <p:grpSpPr>
          <a:xfrm>
            <a:off x="462900" y="1233801"/>
            <a:ext cx="11236042" cy="4938399"/>
            <a:chOff x="462899" y="1206907"/>
            <a:chExt cx="11370513" cy="4939901"/>
          </a:xfrm>
        </p:grpSpPr>
        <p:sp>
          <p:nvSpPr>
            <p:cNvPr id="15" name="Hexagon 14"/>
            <p:cNvSpPr/>
            <p:nvPr userDrawn="1"/>
          </p:nvSpPr>
          <p:spPr bwMode="auto">
            <a:xfrm>
              <a:off x="462899" y="2215436"/>
              <a:ext cx="2251800" cy="1941207"/>
            </a:xfrm>
            <a:prstGeom prst="hexagon">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6" name="Hexagon 15"/>
            <p:cNvSpPr/>
            <p:nvPr userDrawn="1"/>
          </p:nvSpPr>
          <p:spPr bwMode="auto">
            <a:xfrm>
              <a:off x="2298790" y="3209018"/>
              <a:ext cx="2251800" cy="1941207"/>
            </a:xfrm>
            <a:prstGeom prst="hexagon">
              <a:avLst/>
            </a:prstGeom>
            <a:solidFill>
              <a:srgbClr val="0088D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Hexagon 16"/>
            <p:cNvSpPr/>
            <p:nvPr userDrawn="1"/>
          </p:nvSpPr>
          <p:spPr bwMode="auto">
            <a:xfrm>
              <a:off x="4114277" y="2201989"/>
              <a:ext cx="2251800" cy="1941207"/>
            </a:xfrm>
            <a:prstGeom prst="hexagon">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Hexagon 17"/>
            <p:cNvSpPr/>
            <p:nvPr userDrawn="1"/>
          </p:nvSpPr>
          <p:spPr bwMode="auto">
            <a:xfrm>
              <a:off x="5936722" y="3209018"/>
              <a:ext cx="2251800" cy="1941207"/>
            </a:xfrm>
            <a:prstGeom prst="hexagon">
              <a:avLst/>
            </a:prstGeom>
            <a:solidFill>
              <a:srgbClr val="0088D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9" name="Hexagon 18"/>
            <p:cNvSpPr/>
            <p:nvPr userDrawn="1"/>
          </p:nvSpPr>
          <p:spPr bwMode="auto">
            <a:xfrm>
              <a:off x="7759167" y="2201989"/>
              <a:ext cx="2251800" cy="1941207"/>
            </a:xfrm>
            <a:prstGeom prst="hexagon">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0" name="Hexagon 19"/>
            <p:cNvSpPr/>
            <p:nvPr userDrawn="1"/>
          </p:nvSpPr>
          <p:spPr bwMode="auto">
            <a:xfrm>
              <a:off x="9581612" y="3209018"/>
              <a:ext cx="2251800" cy="1941207"/>
            </a:xfrm>
            <a:prstGeom prst="hexagon">
              <a:avLst/>
            </a:prstGeom>
            <a:solidFill>
              <a:srgbClr val="0088D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9" name="Hexagon 28"/>
            <p:cNvSpPr/>
            <p:nvPr userDrawn="1"/>
          </p:nvSpPr>
          <p:spPr bwMode="auto">
            <a:xfrm>
              <a:off x="2291699" y="1206907"/>
              <a:ext cx="2251800" cy="1941207"/>
            </a:xfrm>
            <a:prstGeom prst="hexagon">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0" name="Hexagon 29"/>
            <p:cNvSpPr/>
            <p:nvPr userDrawn="1"/>
          </p:nvSpPr>
          <p:spPr bwMode="auto">
            <a:xfrm>
              <a:off x="4107052" y="4205601"/>
              <a:ext cx="2251800" cy="1941207"/>
            </a:xfrm>
            <a:prstGeom prst="hexagon">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1" name="Hexagon 30"/>
            <p:cNvSpPr/>
            <p:nvPr userDrawn="1"/>
          </p:nvSpPr>
          <p:spPr bwMode="auto">
            <a:xfrm>
              <a:off x="5935852" y="1206907"/>
              <a:ext cx="2251800" cy="1941207"/>
            </a:xfrm>
            <a:prstGeom prst="hexagon">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2" name="Hexagon 31"/>
            <p:cNvSpPr/>
            <p:nvPr userDrawn="1"/>
          </p:nvSpPr>
          <p:spPr bwMode="auto">
            <a:xfrm>
              <a:off x="7764652" y="4205601"/>
              <a:ext cx="2251800" cy="1941207"/>
            </a:xfrm>
            <a:prstGeom prst="hexagon">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8" name="Group 37"/>
          <p:cNvGrpSpPr/>
          <p:nvPr/>
        </p:nvGrpSpPr>
        <p:grpSpPr>
          <a:xfrm>
            <a:off x="394403" y="5938284"/>
            <a:ext cx="4727632" cy="325698"/>
            <a:chOff x="394403" y="5938284"/>
            <a:chExt cx="4727632" cy="325698"/>
          </a:xfrm>
        </p:grpSpPr>
        <p:sp>
          <p:nvSpPr>
            <p:cNvPr id="39" name="Rectangle 3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40" name="Picture 3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425925625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pic>
        <p:nvPicPr>
          <p:cNvPr id="7" name="Picture 6" descr="A picture containing indoor, tiled, sitting, photo&#10;&#10;Description automatically generated">
            <a:extLst>
              <a:ext uri="{FF2B5EF4-FFF2-40B4-BE49-F238E27FC236}">
                <a16:creationId xmlns:a16="http://schemas.microsoft.com/office/drawing/2014/main" id="{092E1B8A-B559-CF4E-9166-877D5D974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 Placeholder 3"/>
          <p:cNvSpPr>
            <a:spLocks noGrp="1"/>
          </p:cNvSpPr>
          <p:nvPr>
            <p:ph type="body" sz="quarter" idx="10"/>
          </p:nvPr>
        </p:nvSpPr>
        <p:spPr>
          <a:xfrm>
            <a:off x="269239" y="1101565"/>
            <a:ext cx="5557834" cy="1354944"/>
          </a:xfrm>
        </p:spPr>
        <p:txBody>
          <a:bodyPr wrap="square">
            <a:spAutoFit/>
          </a:bodyPr>
          <a:lstStyle>
            <a:lvl1pPr marL="0" indent="0">
              <a:spcBef>
                <a:spcPts val="1200"/>
              </a:spcBef>
              <a:buClr>
                <a:schemeClr val="tx1"/>
              </a:buClr>
              <a:buFont typeface="Wingdings" panose="05000000000000000000" pitchFamily="2" charset="2"/>
              <a:buNone/>
              <a:defRPr sz="1765" b="0">
                <a:latin typeface="+mn-lt"/>
              </a:defRPr>
            </a:lvl1pPr>
            <a:lvl2pPr marL="250553" indent="0">
              <a:buFont typeface="Wingdings" panose="05000000000000000000" pitchFamily="2" charset="2"/>
              <a:buNone/>
              <a:defRPr sz="1372" b="0"/>
            </a:lvl2pPr>
            <a:lvl3pPr marL="441968" indent="0">
              <a:buFont typeface="Wingdings" panose="05000000000000000000" pitchFamily="2" charset="2"/>
              <a:buNone/>
              <a:tabLst/>
              <a:defRPr sz="1372" b="0"/>
            </a:lvl3pPr>
            <a:lvl4pPr marL="639608" indent="0">
              <a:buFont typeface="Wingdings" panose="05000000000000000000" pitchFamily="2" charset="2"/>
              <a:buNone/>
              <a:defRPr sz="1372" b="0"/>
            </a:lvl4pPr>
            <a:lvl5pPr marL="837250" indent="0">
              <a:buFont typeface="Wingdings" panose="05000000000000000000" pitchFamily="2" charset="2"/>
              <a:buNone/>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368263" y="1101565"/>
            <a:ext cx="5557834" cy="1789491"/>
          </a:xfrm>
        </p:spPr>
        <p:txBody>
          <a:bodyPr wrap="square">
            <a:spAutoFit/>
          </a:bodyPr>
          <a:lstStyle>
            <a:lvl1pPr marL="0" indent="0">
              <a:spcBef>
                <a:spcPts val="1200"/>
              </a:spcBef>
              <a:buClr>
                <a:schemeClr val="tx1"/>
              </a:buClr>
              <a:buFont typeface="Arial" panose="020B0604020202020204" pitchFamily="34" charset="0"/>
              <a:buNone/>
              <a:defRPr lang="en-US" sz="1765"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1372"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1372"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1372"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1372"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Click to 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
        <p:nvSpPr>
          <p:cNvPr id="6"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grpSp>
        <p:nvGrpSpPr>
          <p:cNvPr id="20" name="Group 19"/>
          <p:cNvGrpSpPr/>
          <p:nvPr/>
        </p:nvGrpSpPr>
        <p:grpSpPr>
          <a:xfrm>
            <a:off x="394403" y="5938284"/>
            <a:ext cx="4727632" cy="325698"/>
            <a:chOff x="394403" y="5938284"/>
            <a:chExt cx="4727632" cy="325698"/>
          </a:xfrm>
        </p:grpSpPr>
        <p:sp>
          <p:nvSpPr>
            <p:cNvPr id="21" name="Rectangle 20"/>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2" name="Picture 21"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208331056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00BCF3"/>
        </a:solidFill>
        <a:effectLst/>
      </p:bgPr>
    </p:bg>
    <p:spTree>
      <p:nvGrpSpPr>
        <p:cNvPr id="1" name=""/>
        <p:cNvGrpSpPr/>
        <p:nvPr/>
      </p:nvGrpSpPr>
      <p:grpSpPr>
        <a:xfrm>
          <a:off x="0" y="0"/>
          <a:ext cx="0" cy="0"/>
          <a:chOff x="0" y="0"/>
          <a:chExt cx="0" cy="0"/>
        </a:xfrm>
      </p:grpSpPr>
      <p:pic>
        <p:nvPicPr>
          <p:cNvPr id="5" name="Picture 4" descr="A picture containing indoor, tiled, sitting, photo&#10;&#10;Description automatically generated">
            <a:extLst>
              <a:ext uri="{FF2B5EF4-FFF2-40B4-BE49-F238E27FC236}">
                <a16:creationId xmlns:a16="http://schemas.microsoft.com/office/drawing/2014/main" id="{092E1B8A-B559-CF4E-9166-877D5D974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
        <p:nvSpPr>
          <p:cNvPr id="8" name="TextBox 7">
            <a:extLst>
              <a:ext uri="{FF2B5EF4-FFF2-40B4-BE49-F238E27FC236}">
                <a16:creationId xmlns:a16="http://schemas.microsoft.com/office/drawing/2014/main" id="{52AEFEF5-D73B-4603-930A-6E5E0CAD09A2}"/>
              </a:ext>
            </a:extLst>
          </p:cNvPr>
          <p:cNvSpPr txBox="1"/>
          <p:nvPr/>
        </p:nvSpPr>
        <p:spPr>
          <a:xfrm>
            <a:off x="11014974" y="6419337"/>
            <a:ext cx="1254189" cy="433965"/>
          </a:xfrm>
          <a:prstGeom prst="rect">
            <a:avLst/>
          </a:prstGeom>
          <a:noFill/>
        </p:spPr>
        <p:txBody>
          <a:bodyPr wrap="none" lIns="182880" tIns="146304" rIns="182880" bIns="146304" rtlCol="0">
            <a:spAutoFit/>
          </a:bodyPr>
          <a:lstStyle/>
          <a:p>
            <a:pPr>
              <a:lnSpc>
                <a:spcPct val="90000"/>
              </a:lnSpc>
              <a:spcAft>
                <a:spcPts val="600"/>
              </a:spcAft>
            </a:pPr>
            <a:r>
              <a:rPr lang="en-GB" sz="1000" dirty="0">
                <a:solidFill>
                  <a:schemeClr val="bg2"/>
                </a:solidFill>
              </a:rPr>
              <a:t>@egrootenboer</a:t>
            </a:r>
            <a:endParaRPr lang="nl-NL" sz="1000" dirty="0" err="1">
              <a:solidFill>
                <a:schemeClr val="bg2"/>
              </a:solidFill>
            </a:endParaRPr>
          </a:p>
        </p:txBody>
      </p:sp>
    </p:spTree>
    <p:extLst>
      <p:ext uri="{BB962C8B-B14F-4D97-AF65-F5344CB8AC3E}">
        <p14:creationId xmlns:p14="http://schemas.microsoft.com/office/powerpoint/2010/main" val="104793164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466024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hasCustomPrompt="1"/>
          </p:nvPr>
        </p:nvSpPr>
        <p:spPr>
          <a:xfrm>
            <a:off x="269239" y="2084172"/>
            <a:ext cx="11653523" cy="724246"/>
          </a:xfrm>
          <a:noFill/>
        </p:spPr>
        <p:txBody>
          <a:bodyPr tIns="91440" bIns="91440" anchor="t" anchorCtr="0">
            <a:spAutoFit/>
          </a:bodyPr>
          <a:lstStyle>
            <a:lvl1pPr>
              <a:defRPr sz="3921"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2644322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1_Section Tit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hasCustomPrompt="1"/>
          </p:nvPr>
        </p:nvSpPr>
        <p:spPr>
          <a:xfrm>
            <a:off x="269239" y="2084172"/>
            <a:ext cx="11653523" cy="724246"/>
          </a:xfrm>
          <a:noFill/>
        </p:spPr>
        <p:txBody>
          <a:bodyPr tIns="91440" bIns="91440" anchor="t" anchorCtr="0">
            <a:spAutoFit/>
          </a:bodyPr>
          <a:lstStyle>
            <a:lvl1pPr>
              <a:defRPr sz="3921"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88426705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pic>
        <p:nvPicPr>
          <p:cNvPr id="5" name="Picture 4" descr="A picture containing honeycomb, white&#10;&#10;Description automatically generated">
            <a:extLst>
              <a:ext uri="{FF2B5EF4-FFF2-40B4-BE49-F238E27FC236}">
                <a16:creationId xmlns:a16="http://schemas.microsoft.com/office/drawing/2014/main" id="{7AE77976-6D4D-C843-9F08-17E7F37EA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 Placeholder 2"/>
          <p:cNvSpPr>
            <a:spLocks noGrp="1"/>
          </p:cNvSpPr>
          <p:nvPr>
            <p:ph type="body" sz="quarter" idx="10" hasCustomPrompt="1"/>
          </p:nvPr>
        </p:nvSpPr>
        <p:spPr>
          <a:xfrm>
            <a:off x="294577" y="1071059"/>
            <a:ext cx="11655078" cy="974626"/>
          </a:xfrm>
        </p:spPr>
        <p:txBody>
          <a:bodyPr/>
          <a:lstStyle>
            <a:lvl1pPr marL="0" indent="0">
              <a:spcBef>
                <a:spcPts val="1200"/>
              </a:spcBef>
              <a:spcAft>
                <a:spcPts val="1000"/>
              </a:spcAft>
              <a:buNone/>
              <a:defRPr sz="2800" b="0" i="0">
                <a:solidFill>
                  <a:schemeClr val="bg1"/>
                </a:solidFill>
                <a:latin typeface="Segoe UI Light" charset="0"/>
                <a:ea typeface="Segoe UI Light" charset="0"/>
                <a:cs typeface="Segoe UI Light" charset="0"/>
              </a:defRPr>
            </a:lvl1pPr>
            <a:lvl2pPr marL="224096" indent="0">
              <a:lnSpc>
                <a:spcPts val="1800"/>
              </a:lnSpc>
              <a:spcAft>
                <a:spcPts val="1000"/>
              </a:spcAft>
              <a:buNone/>
              <a:defRPr sz="1400" b="1" i="0">
                <a:solidFill>
                  <a:srgbClr val="00BCF3"/>
                </a:solidFill>
                <a:latin typeface="Segoe UI Semibold" charset="0"/>
                <a:ea typeface="Segoe UI Semibold" charset="0"/>
                <a:cs typeface="Segoe UI Semibold"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437139174"/>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Demo Break">
    <p:spTree>
      <p:nvGrpSpPr>
        <p:cNvPr id="1" name=""/>
        <p:cNvGrpSpPr/>
        <p:nvPr/>
      </p:nvGrpSpPr>
      <p:grpSpPr>
        <a:xfrm>
          <a:off x="0" y="0"/>
          <a:ext cx="0" cy="0"/>
          <a:chOff x="0" y="0"/>
          <a:chExt cx="0" cy="0"/>
        </a:xfrm>
      </p:grpSpPr>
      <p:pic>
        <p:nvPicPr>
          <p:cNvPr id="3" name="Picture 2" descr="A picture containing honeycomb, white&#10;&#10;Description automatically generated">
            <a:extLst>
              <a:ext uri="{FF2B5EF4-FFF2-40B4-BE49-F238E27FC236}">
                <a16:creationId xmlns:a16="http://schemas.microsoft.com/office/drawing/2014/main" id="{7AE77976-6D4D-C843-9F08-17E7F37EA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1"/>
          <p:cNvSpPr>
            <a:spLocks noGrp="1"/>
          </p:cNvSpPr>
          <p:nvPr>
            <p:ph type="title" hasCustomPrompt="1"/>
          </p:nvPr>
        </p:nvSpPr>
        <p:spPr>
          <a:xfrm>
            <a:off x="269302" y="2339875"/>
            <a:ext cx="8964185" cy="958909"/>
          </a:xfrm>
          <a:noFill/>
        </p:spPr>
        <p:txBody>
          <a:bodyPr lIns="146304" tIns="91440" rIns="146304" bIns="91440" anchor="t" anchorCtr="0"/>
          <a:lstStyle>
            <a:lvl1pPr>
              <a:defRPr sz="5294" spc="-98" baseline="0">
                <a:solidFill>
                  <a:srgbClr val="00B0F0"/>
                </a:solidFill>
              </a:defRPr>
            </a:lvl1pPr>
          </a:lstStyle>
          <a:p>
            <a:r>
              <a:rPr lang="en-US"/>
              <a:t>Demo Title</a:t>
            </a:r>
          </a:p>
        </p:txBody>
      </p:sp>
      <p:sp>
        <p:nvSpPr>
          <p:cNvPr id="5" name="Text Placeholder 2"/>
          <p:cNvSpPr>
            <a:spLocks noGrp="1"/>
          </p:cNvSpPr>
          <p:nvPr>
            <p:ph type="body" sz="quarter" idx="10" hasCustomPrompt="1"/>
          </p:nvPr>
        </p:nvSpPr>
        <p:spPr>
          <a:xfrm>
            <a:off x="294577" y="3490168"/>
            <a:ext cx="11569474" cy="572464"/>
          </a:xfrm>
        </p:spPr>
        <p:txBody>
          <a:bodyPr/>
          <a:lstStyle>
            <a:lvl1pPr marL="0" indent="0">
              <a:spcBef>
                <a:spcPts val="1200"/>
              </a:spcBef>
              <a:spcAft>
                <a:spcPts val="1000"/>
              </a:spcAft>
              <a:buNone/>
              <a:defRPr sz="2800" b="0" i="0">
                <a:solidFill>
                  <a:schemeClr val="bg1"/>
                </a:solidFill>
                <a:latin typeface="Segoe UI Light" charset="0"/>
                <a:ea typeface="Segoe UI Light" charset="0"/>
                <a:cs typeface="Segoe UI Light" charset="0"/>
              </a:defRPr>
            </a:lvl1pPr>
            <a:lvl2pPr marL="224096" indent="0">
              <a:lnSpc>
                <a:spcPts val="1800"/>
              </a:lnSpc>
              <a:spcAft>
                <a:spcPts val="1000"/>
              </a:spcAft>
              <a:buNone/>
              <a:defRPr sz="1400" b="1" i="0">
                <a:solidFill>
                  <a:srgbClr val="00BCF3"/>
                </a:solidFill>
                <a:latin typeface="Segoe UI Semibold" charset="0"/>
                <a:ea typeface="Segoe UI Semibold" charset="0"/>
                <a:cs typeface="Segoe UI Semibold"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Demo description</a:t>
            </a:r>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81741727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Code Slide">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092E1B8A-B559-CF4E-9166-877D5D974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5" name="Text Placeholder 4"/>
          <p:cNvSpPr>
            <a:spLocks noGrp="1"/>
          </p:cNvSpPr>
          <p:nvPr>
            <p:ph type="body" sz="quarter" idx="10" hasCustomPrompt="1"/>
          </p:nvPr>
        </p:nvSpPr>
        <p:spPr>
          <a:xfrm>
            <a:off x="319460" y="1222838"/>
            <a:ext cx="11544589" cy="3431895"/>
          </a:xfrm>
        </p:spPr>
        <p:txBody>
          <a:bodyPr/>
          <a:lstStyle>
            <a:lvl1pPr marL="0" indent="0">
              <a:spcAft>
                <a:spcPts val="1000"/>
              </a:spcAft>
              <a:buNone/>
              <a:defRPr sz="1600" b="0" i="0">
                <a:latin typeface="Consolas" charset="0"/>
                <a:ea typeface="Consolas" charset="0"/>
                <a:cs typeface="Consolas" charset="0"/>
              </a:defRPr>
            </a:lvl1pPr>
            <a:lvl2pPr marL="509846" indent="-285750">
              <a:spcAft>
                <a:spcPts val="1000"/>
              </a:spcAft>
              <a:buFont typeface="Arial" charset="0"/>
              <a:buChar char="•"/>
              <a:defRPr sz="1600" b="0" i="0">
                <a:latin typeface="Consolas" charset="0"/>
                <a:ea typeface="Consolas" charset="0"/>
                <a:cs typeface="Consolas" charset="0"/>
              </a:defRPr>
            </a:lvl2pPr>
          </a:lstStyle>
          <a:p>
            <a:r>
              <a:rPr lang="en-US"/>
              <a:t>This slide layout uses Consolas</a:t>
            </a:r>
          </a:p>
          <a:p>
            <a:r>
              <a:rPr lang="en-US" b="1"/>
              <a:t>Tips:</a:t>
            </a:r>
          </a:p>
          <a:p>
            <a:r>
              <a:rPr lang="en-US"/>
              <a:t>Copy and paste from Visual Studio, keeping formatting, to include color coding</a:t>
            </a:r>
          </a:p>
          <a:p>
            <a:r>
              <a:rPr lang="en-US"/>
              <a:t>To disable reformatting of quotes - " and '</a:t>
            </a:r>
          </a:p>
          <a:p>
            <a:pPr lvl="1"/>
            <a:r>
              <a:rPr lang="en-US"/>
              <a:t>In PowerPoint, click </a:t>
            </a:r>
            <a:r>
              <a:rPr lang="en-US" b="1"/>
              <a:t>File</a:t>
            </a:r>
            <a:r>
              <a:rPr lang="en-US"/>
              <a:t> &gt; </a:t>
            </a:r>
            <a:r>
              <a:rPr lang="en-US" b="1"/>
              <a:t>Options</a:t>
            </a:r>
          </a:p>
          <a:p>
            <a:pPr lvl="1"/>
            <a:r>
              <a:rPr lang="en-US"/>
              <a:t>Choose </a:t>
            </a:r>
            <a:r>
              <a:rPr lang="en-US" b="1"/>
              <a:t>Proofing</a:t>
            </a:r>
            <a:r>
              <a:rPr lang="en-US"/>
              <a:t> &gt; </a:t>
            </a:r>
            <a:r>
              <a:rPr lang="en-US" b="1"/>
              <a:t>Autocorrect Options</a:t>
            </a:r>
          </a:p>
          <a:p>
            <a:pPr lvl="1"/>
            <a:r>
              <a:rPr lang="en-US"/>
              <a:t>Remove the check from </a:t>
            </a:r>
            <a:r>
              <a:rPr lang="en-US" b="1"/>
              <a:t>"Straight quotes" with "Smart quotes"</a:t>
            </a:r>
          </a:p>
          <a:p>
            <a:r>
              <a:rPr lang="en-US"/>
              <a:t>Consider using </a:t>
            </a:r>
            <a:r>
              <a:rPr lang="en-US" b="1"/>
              <a:t>Code Presenter Pro</a:t>
            </a:r>
            <a:r>
              <a:rPr lang="en-US"/>
              <a:t> from the Office Store</a:t>
            </a:r>
          </a:p>
        </p:txBody>
      </p:sp>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318374638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Circle Graph">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092E1B8A-B559-CF4E-9166-877D5D974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graphicFrame>
        <p:nvGraphicFramePr>
          <p:cNvPr id="5" name="Chart 4"/>
          <p:cNvGraphicFramePr/>
          <p:nvPr>
            <p:extLst>
              <p:ext uri="{D42A27DB-BD31-4B8C-83A1-F6EECF244321}">
                <p14:modId xmlns:p14="http://schemas.microsoft.com/office/powerpoint/2010/main" val="976884000"/>
              </p:ext>
            </p:extLst>
          </p:nvPr>
        </p:nvGraphicFramePr>
        <p:xfrm>
          <a:off x="306209" y="2214946"/>
          <a:ext cx="2743199" cy="31311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p:nvPr>
            <p:extLst>
              <p:ext uri="{D42A27DB-BD31-4B8C-83A1-F6EECF244321}">
                <p14:modId xmlns:p14="http://schemas.microsoft.com/office/powerpoint/2010/main" val="2693806157"/>
              </p:ext>
            </p:extLst>
          </p:nvPr>
        </p:nvGraphicFramePr>
        <p:xfrm>
          <a:off x="3252488" y="2214946"/>
          <a:ext cx="2743199" cy="313115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p:cNvGraphicFramePr/>
          <p:nvPr>
            <p:extLst>
              <p:ext uri="{D42A27DB-BD31-4B8C-83A1-F6EECF244321}">
                <p14:modId xmlns:p14="http://schemas.microsoft.com/office/powerpoint/2010/main" val="659683429"/>
              </p:ext>
            </p:extLst>
          </p:nvPr>
        </p:nvGraphicFramePr>
        <p:xfrm>
          <a:off x="9074552" y="2214946"/>
          <a:ext cx="2743199" cy="313115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Chart 7"/>
          <p:cNvGraphicFramePr/>
          <p:nvPr>
            <p:extLst>
              <p:ext uri="{D42A27DB-BD31-4B8C-83A1-F6EECF244321}">
                <p14:modId xmlns:p14="http://schemas.microsoft.com/office/powerpoint/2010/main" val="3366754951"/>
              </p:ext>
            </p:extLst>
          </p:nvPr>
        </p:nvGraphicFramePr>
        <p:xfrm>
          <a:off x="6169307" y="2214946"/>
          <a:ext cx="2743199" cy="3131155"/>
        </p:xfrm>
        <a:graphic>
          <a:graphicData uri="http://schemas.openxmlformats.org/drawingml/2006/chart">
            <c:chart xmlns:c="http://schemas.openxmlformats.org/drawingml/2006/chart" xmlns:r="http://schemas.openxmlformats.org/officeDocument/2006/relationships" r:id="rId6"/>
          </a:graphicData>
        </a:graphic>
      </p:graphicFrame>
      <p:sp>
        <p:nvSpPr>
          <p:cNvPr id="9" name="Text Placeholder 2"/>
          <p:cNvSpPr>
            <a:spLocks noGrp="1"/>
          </p:cNvSpPr>
          <p:nvPr>
            <p:ph type="body" sz="quarter" idx="10" hasCustomPrompt="1"/>
          </p:nvPr>
        </p:nvSpPr>
        <p:spPr>
          <a:xfrm>
            <a:off x="1179699" y="3468892"/>
            <a:ext cx="973193" cy="572464"/>
          </a:xfrm>
        </p:spPr>
        <p:txBody>
          <a:bodyPr/>
          <a:lstStyle>
            <a:lvl1pPr marL="0" indent="0" algn="ctr">
              <a:spcAft>
                <a:spcPts val="1000"/>
              </a:spcAft>
              <a:buNone/>
              <a:defRPr sz="28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25%</a:t>
            </a:r>
          </a:p>
        </p:txBody>
      </p:sp>
      <p:sp>
        <p:nvSpPr>
          <p:cNvPr id="10" name="Text Placeholder 2"/>
          <p:cNvSpPr>
            <a:spLocks noGrp="1"/>
          </p:cNvSpPr>
          <p:nvPr>
            <p:ph type="body" sz="quarter" idx="11" hasCustomPrompt="1"/>
          </p:nvPr>
        </p:nvSpPr>
        <p:spPr>
          <a:xfrm>
            <a:off x="4142818" y="3468892"/>
            <a:ext cx="973193" cy="572464"/>
          </a:xfrm>
        </p:spPr>
        <p:txBody>
          <a:bodyPr/>
          <a:lstStyle>
            <a:lvl1pPr marL="0" indent="0" algn="ctr">
              <a:spcAft>
                <a:spcPts val="1000"/>
              </a:spcAft>
              <a:buNone/>
              <a:defRPr sz="28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25%</a:t>
            </a:r>
          </a:p>
        </p:txBody>
      </p:sp>
      <p:sp>
        <p:nvSpPr>
          <p:cNvPr id="11" name="Text Placeholder 2"/>
          <p:cNvSpPr>
            <a:spLocks noGrp="1"/>
          </p:cNvSpPr>
          <p:nvPr>
            <p:ph type="body" sz="quarter" idx="12" hasCustomPrompt="1"/>
          </p:nvPr>
        </p:nvSpPr>
        <p:spPr>
          <a:xfrm>
            <a:off x="7036488" y="3468892"/>
            <a:ext cx="973193" cy="572464"/>
          </a:xfrm>
        </p:spPr>
        <p:txBody>
          <a:bodyPr/>
          <a:lstStyle>
            <a:lvl1pPr marL="0" indent="0" algn="ctr">
              <a:spcAft>
                <a:spcPts val="1000"/>
              </a:spcAft>
              <a:buNone/>
              <a:defRPr sz="28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25%</a:t>
            </a:r>
          </a:p>
        </p:txBody>
      </p:sp>
      <p:sp>
        <p:nvSpPr>
          <p:cNvPr id="12" name="Text Placeholder 2"/>
          <p:cNvSpPr>
            <a:spLocks noGrp="1"/>
          </p:cNvSpPr>
          <p:nvPr>
            <p:ph type="body" sz="quarter" idx="13" hasCustomPrompt="1"/>
          </p:nvPr>
        </p:nvSpPr>
        <p:spPr>
          <a:xfrm>
            <a:off x="9976458" y="3468892"/>
            <a:ext cx="973193" cy="572464"/>
          </a:xfrm>
        </p:spPr>
        <p:txBody>
          <a:bodyPr/>
          <a:lstStyle>
            <a:lvl1pPr marL="0" indent="0" algn="ctr">
              <a:spcAft>
                <a:spcPts val="1000"/>
              </a:spcAft>
              <a:buNone/>
              <a:defRPr sz="28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25%</a:t>
            </a:r>
          </a:p>
        </p:txBody>
      </p:sp>
      <p:sp>
        <p:nvSpPr>
          <p:cNvPr id="13" name="TextBox 12"/>
          <p:cNvSpPr txBox="1"/>
          <p:nvPr/>
        </p:nvSpPr>
        <p:spPr>
          <a:xfrm>
            <a:off x="474562" y="5081287"/>
            <a:ext cx="2395960" cy="489365"/>
          </a:xfrm>
          <a:prstGeom prst="rect">
            <a:avLst/>
          </a:prstGeom>
          <a:noFill/>
        </p:spPr>
        <p:txBody>
          <a:bodyPr wrap="square" lIns="182880" tIns="146304" rIns="182880" bIns="146304" rtlCol="0">
            <a:spAutoFit/>
          </a:bodyPr>
          <a:lstStyle/>
          <a:p>
            <a:pPr algn="ctr">
              <a:lnSpc>
                <a:spcPct val="90000"/>
              </a:lnSpc>
              <a:spcAft>
                <a:spcPts val="600"/>
              </a:spcAft>
            </a:pPr>
            <a:r>
              <a:rPr lang="en-US" sz="1400" b="0" i="0">
                <a:gradFill>
                  <a:gsLst>
                    <a:gs pos="2917">
                      <a:schemeClr val="tx1"/>
                    </a:gs>
                    <a:gs pos="30000">
                      <a:schemeClr val="tx1"/>
                    </a:gs>
                  </a:gsLst>
                  <a:lin ang="5400000" scaled="0"/>
                </a:gradFill>
                <a:latin typeface="Segoe UI" charset="0"/>
                <a:ea typeface="Segoe UI" charset="0"/>
                <a:cs typeface="Segoe UI" charset="0"/>
              </a:rPr>
              <a:t>Description of graph 01</a:t>
            </a:r>
          </a:p>
        </p:txBody>
      </p:sp>
      <p:sp>
        <p:nvSpPr>
          <p:cNvPr id="14" name="TextBox 13"/>
          <p:cNvSpPr txBox="1"/>
          <p:nvPr/>
        </p:nvSpPr>
        <p:spPr>
          <a:xfrm>
            <a:off x="3414531" y="5081287"/>
            <a:ext cx="2395960" cy="489365"/>
          </a:xfrm>
          <a:prstGeom prst="rect">
            <a:avLst/>
          </a:prstGeom>
          <a:noFill/>
        </p:spPr>
        <p:txBody>
          <a:bodyPr wrap="square" lIns="182880" tIns="146304" rIns="182880" bIns="146304" rtlCol="0">
            <a:spAutoFit/>
          </a:bodyPr>
          <a:lstStyle/>
          <a:p>
            <a:pPr algn="ctr">
              <a:lnSpc>
                <a:spcPct val="90000"/>
              </a:lnSpc>
              <a:spcAft>
                <a:spcPts val="600"/>
              </a:spcAft>
            </a:pPr>
            <a:r>
              <a:rPr lang="en-US" sz="1400" b="0" i="0">
                <a:gradFill>
                  <a:gsLst>
                    <a:gs pos="2917">
                      <a:schemeClr val="tx1"/>
                    </a:gs>
                    <a:gs pos="30000">
                      <a:schemeClr val="tx1"/>
                    </a:gs>
                  </a:gsLst>
                  <a:lin ang="5400000" scaled="0"/>
                </a:gradFill>
                <a:latin typeface="Segoe UI" charset="0"/>
                <a:ea typeface="Segoe UI" charset="0"/>
                <a:cs typeface="Segoe UI" charset="0"/>
              </a:rPr>
              <a:t>Description of graph 02</a:t>
            </a:r>
          </a:p>
        </p:txBody>
      </p:sp>
      <p:sp>
        <p:nvSpPr>
          <p:cNvPr id="15" name="TextBox 14"/>
          <p:cNvSpPr txBox="1"/>
          <p:nvPr/>
        </p:nvSpPr>
        <p:spPr>
          <a:xfrm>
            <a:off x="6366074" y="5081287"/>
            <a:ext cx="2395960" cy="489365"/>
          </a:xfrm>
          <a:prstGeom prst="rect">
            <a:avLst/>
          </a:prstGeom>
          <a:noFill/>
        </p:spPr>
        <p:txBody>
          <a:bodyPr wrap="square" lIns="182880" tIns="146304" rIns="182880" bIns="146304" rtlCol="0">
            <a:spAutoFit/>
          </a:bodyPr>
          <a:lstStyle/>
          <a:p>
            <a:pPr algn="ctr">
              <a:lnSpc>
                <a:spcPct val="90000"/>
              </a:lnSpc>
              <a:spcAft>
                <a:spcPts val="600"/>
              </a:spcAft>
            </a:pPr>
            <a:r>
              <a:rPr lang="en-US" sz="1400" b="0" i="0">
                <a:gradFill>
                  <a:gsLst>
                    <a:gs pos="2917">
                      <a:schemeClr val="tx1"/>
                    </a:gs>
                    <a:gs pos="30000">
                      <a:schemeClr val="tx1"/>
                    </a:gs>
                  </a:gsLst>
                  <a:lin ang="5400000" scaled="0"/>
                </a:gradFill>
                <a:latin typeface="Segoe UI" charset="0"/>
                <a:ea typeface="Segoe UI" charset="0"/>
                <a:cs typeface="Segoe UI" charset="0"/>
              </a:rPr>
              <a:t>Description of graph 03</a:t>
            </a:r>
          </a:p>
        </p:txBody>
      </p:sp>
      <p:sp>
        <p:nvSpPr>
          <p:cNvPr id="16" name="TextBox 15"/>
          <p:cNvSpPr txBox="1"/>
          <p:nvPr/>
        </p:nvSpPr>
        <p:spPr>
          <a:xfrm>
            <a:off x="9236597" y="5081287"/>
            <a:ext cx="2395960" cy="489365"/>
          </a:xfrm>
          <a:prstGeom prst="rect">
            <a:avLst/>
          </a:prstGeom>
          <a:noFill/>
        </p:spPr>
        <p:txBody>
          <a:bodyPr wrap="square" lIns="182880" tIns="146304" rIns="182880" bIns="146304" rtlCol="0">
            <a:spAutoFit/>
          </a:bodyPr>
          <a:lstStyle/>
          <a:p>
            <a:pPr algn="ctr">
              <a:lnSpc>
                <a:spcPct val="90000"/>
              </a:lnSpc>
              <a:spcAft>
                <a:spcPts val="600"/>
              </a:spcAft>
            </a:pPr>
            <a:r>
              <a:rPr lang="en-US" sz="1400" b="0" i="0">
                <a:gradFill>
                  <a:gsLst>
                    <a:gs pos="2917">
                      <a:schemeClr val="tx1"/>
                    </a:gs>
                    <a:gs pos="30000">
                      <a:schemeClr val="tx1"/>
                    </a:gs>
                  </a:gsLst>
                  <a:lin ang="5400000" scaled="0"/>
                </a:gradFill>
                <a:latin typeface="Segoe UI" charset="0"/>
                <a:ea typeface="Segoe UI" charset="0"/>
                <a:cs typeface="Segoe UI" charset="0"/>
              </a:rPr>
              <a:t>Description of graph 04</a:t>
            </a:r>
          </a:p>
        </p:txBody>
      </p:sp>
      <p:grpSp>
        <p:nvGrpSpPr>
          <p:cNvPr id="29" name="Group 28"/>
          <p:cNvGrpSpPr/>
          <p:nvPr/>
        </p:nvGrpSpPr>
        <p:grpSpPr>
          <a:xfrm>
            <a:off x="394403" y="5938284"/>
            <a:ext cx="4727632" cy="325698"/>
            <a:chOff x="394403" y="5938284"/>
            <a:chExt cx="4727632" cy="325698"/>
          </a:xfrm>
        </p:grpSpPr>
        <p:sp>
          <p:nvSpPr>
            <p:cNvPr id="30" name="Rectangle 2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31" name="Picture 3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02436374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ar Graph">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092E1B8A-B559-CF4E-9166-877D5D974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4071266"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5" name="Text Placeholder 2"/>
          <p:cNvSpPr>
            <a:spLocks noGrp="1"/>
          </p:cNvSpPr>
          <p:nvPr>
            <p:ph type="body" sz="quarter" idx="10" hasCustomPrompt="1"/>
          </p:nvPr>
        </p:nvSpPr>
        <p:spPr>
          <a:xfrm>
            <a:off x="267683" y="1084506"/>
            <a:ext cx="4072824" cy="1317284"/>
          </a:xfrm>
        </p:spPr>
        <p:txBody>
          <a:bodyPr/>
          <a:lstStyle>
            <a:lvl1pPr marL="0" indent="0">
              <a:spcAft>
                <a:spcPts val="1000"/>
              </a:spcAft>
              <a:buNone/>
              <a:defRPr sz="2600" b="0" i="0">
                <a:solidFill>
                  <a:srgbClr val="00BCF3"/>
                </a:solidFill>
                <a:latin typeface="Segoe UI Light" charset="0"/>
                <a:ea typeface="Segoe UI Light" charset="0"/>
                <a:cs typeface="Segoe UI Light" charset="0"/>
              </a:defRPr>
            </a:lvl1pPr>
            <a:lvl2pPr marL="224096" indent="0">
              <a:lnSpc>
                <a:spcPts val="1800"/>
              </a:lnSpc>
              <a:spcAft>
                <a:spcPts val="1000"/>
              </a:spcAft>
              <a:buNone/>
              <a:defRPr sz="1400" b="0" i="0">
                <a:solidFill>
                  <a:schemeClr val="tx1">
                    <a:lumMod val="50000"/>
                  </a:schemeClr>
                </a:solidFill>
                <a:latin typeface="Segoe UI Semilight" charset="0"/>
                <a:ea typeface="Segoe UI Semilight" charset="0"/>
                <a:cs typeface="Segoe UI Semilight" charset="0"/>
              </a:defRPr>
            </a:lvl2pPr>
            <a:lvl3pPr marL="619643" indent="-171450">
              <a:lnSpc>
                <a:spcPts val="1600"/>
              </a:lnSpc>
              <a:spcAft>
                <a:spcPts val="500"/>
              </a:spcAft>
              <a:buFont typeface="Arial" charset="0"/>
              <a:buChar char="•"/>
              <a:defRPr sz="1200" b="0" i="0">
                <a:latin typeface="Segoe UI" charset="0"/>
                <a:ea typeface="Segoe UI" charset="0"/>
                <a:cs typeface="Segoe UI" charset="0"/>
              </a:defRPr>
            </a:lvl3pPr>
            <a:lvl4pPr marL="672289" indent="0">
              <a:buNone/>
              <a:defRPr/>
            </a:lvl4pPr>
            <a:lvl5pPr marL="896386" indent="0">
              <a:buNone/>
              <a:defRPr/>
            </a:lvl5pPr>
          </a:lstStyle>
          <a:p>
            <a:pPr lvl="0"/>
            <a:r>
              <a:rPr lang="en-US"/>
              <a:t>Edit Master text styles</a:t>
            </a:r>
          </a:p>
          <a:p>
            <a:pPr lvl="1"/>
            <a:r>
              <a:rPr lang="en-US"/>
              <a:t>Second level</a:t>
            </a:r>
          </a:p>
          <a:p>
            <a:pPr lvl="2"/>
            <a:r>
              <a:rPr lang="en-US"/>
              <a:t>Third level</a:t>
            </a:r>
          </a:p>
        </p:txBody>
      </p:sp>
      <p:graphicFrame>
        <p:nvGraphicFramePr>
          <p:cNvPr id="6" name="Chart 5"/>
          <p:cNvGraphicFramePr/>
          <p:nvPr>
            <p:extLst>
              <p:ext uri="{D42A27DB-BD31-4B8C-83A1-F6EECF244321}">
                <p14:modId xmlns:p14="http://schemas.microsoft.com/office/powerpoint/2010/main" val="2949239493"/>
              </p:ext>
            </p:extLst>
          </p:nvPr>
        </p:nvGraphicFramePr>
        <p:xfrm>
          <a:off x="4566856" y="729205"/>
          <a:ext cx="7349763" cy="4899842"/>
        </p:xfrm>
        <a:graphic>
          <a:graphicData uri="http://schemas.openxmlformats.org/drawingml/2006/chart">
            <c:chart xmlns:c="http://schemas.openxmlformats.org/drawingml/2006/chart" xmlns:r="http://schemas.openxmlformats.org/officeDocument/2006/relationships" r:id="rId3"/>
          </a:graphicData>
        </a:graphic>
      </p:graphicFrame>
      <p:grpSp>
        <p:nvGrpSpPr>
          <p:cNvPr id="19" name="Group 18"/>
          <p:cNvGrpSpPr/>
          <p:nvPr/>
        </p:nvGrpSpPr>
        <p:grpSpPr>
          <a:xfrm>
            <a:off x="394403" y="5938284"/>
            <a:ext cx="4727632" cy="325698"/>
            <a:chOff x="394403" y="5938284"/>
            <a:chExt cx="4727632" cy="325698"/>
          </a:xfrm>
        </p:grpSpPr>
        <p:sp>
          <p:nvSpPr>
            <p:cNvPr id="20" name="Rectangle 19"/>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1" name="Picture 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471214655"/>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ntent Boxes">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sp>
        <p:nvSpPr>
          <p:cNvPr id="6" name="Rectangle 5"/>
          <p:cNvSpPr/>
          <p:nvPr/>
        </p:nvSpPr>
        <p:spPr bwMode="auto">
          <a:xfrm>
            <a:off x="457200" y="1713052"/>
            <a:ext cx="2738441" cy="3946968"/>
          </a:xfrm>
          <a:prstGeom prst="rect">
            <a:avLst/>
          </a:prstGeom>
          <a:solidFill>
            <a:schemeClr val="bg1">
              <a:lumMod val="9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3304228" y="1713052"/>
            <a:ext cx="2738441" cy="3946968"/>
          </a:xfrm>
          <a:prstGeom prst="rect">
            <a:avLst/>
          </a:prstGeom>
          <a:solidFill>
            <a:schemeClr val="bg1">
              <a:lumMod val="9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6151258" y="1713052"/>
            <a:ext cx="2738441" cy="3946968"/>
          </a:xfrm>
          <a:prstGeom prst="rect">
            <a:avLst/>
          </a:prstGeom>
          <a:solidFill>
            <a:schemeClr val="bg1">
              <a:lumMod val="9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8998288" y="1713052"/>
            <a:ext cx="2738441" cy="3946968"/>
          </a:xfrm>
          <a:prstGeom prst="rect">
            <a:avLst/>
          </a:prstGeom>
          <a:solidFill>
            <a:schemeClr val="bg1">
              <a:lumMod val="9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p:nvSpPr>
        <p:spPr bwMode="auto">
          <a:xfrm>
            <a:off x="457200" y="5521126"/>
            <a:ext cx="2738441" cy="1273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p:cNvSpPr/>
          <p:nvPr/>
        </p:nvSpPr>
        <p:spPr bwMode="auto">
          <a:xfrm>
            <a:off x="3304228" y="5521126"/>
            <a:ext cx="2738441" cy="1273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6151258" y="5521126"/>
            <a:ext cx="2738441" cy="1273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p:cNvSpPr/>
          <p:nvPr/>
        </p:nvSpPr>
        <p:spPr bwMode="auto">
          <a:xfrm>
            <a:off x="8998288" y="5521126"/>
            <a:ext cx="2738441" cy="127320"/>
          </a:xfrm>
          <a:prstGeom prst="rect">
            <a:avLst/>
          </a:prstGeom>
          <a:solidFill>
            <a:srgbClr val="00BC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27" name="Group 26"/>
          <p:cNvGrpSpPr/>
          <p:nvPr/>
        </p:nvGrpSpPr>
        <p:grpSpPr>
          <a:xfrm>
            <a:off x="394403" y="5938284"/>
            <a:ext cx="4727632" cy="325698"/>
            <a:chOff x="394403" y="5938284"/>
            <a:chExt cx="4727632" cy="325698"/>
          </a:xfrm>
        </p:grpSpPr>
        <p:sp>
          <p:nvSpPr>
            <p:cNvPr id="28" name="Rectangle 27"/>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9" name="Picture 28"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199277349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hart">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159112876"/>
              </p:ext>
            </p:extLst>
          </p:nvPr>
        </p:nvGraphicFramePr>
        <p:xfrm>
          <a:off x="457200" y="1351677"/>
          <a:ext cx="11335870" cy="4269193"/>
        </p:xfrm>
        <a:graphic>
          <a:graphicData uri="http://schemas.openxmlformats.org/drawingml/2006/table">
            <a:tbl>
              <a:tblPr firstRow="1" bandRow="1">
                <a:tableStyleId>{5C22544A-7EE6-4342-B048-85BDC9FD1C3A}</a:tableStyleId>
              </a:tblPr>
              <a:tblGrid>
                <a:gridCol w="1619410">
                  <a:extLst>
                    <a:ext uri="{9D8B030D-6E8A-4147-A177-3AD203B41FA5}">
                      <a16:colId xmlns:a16="http://schemas.microsoft.com/office/drawing/2014/main" val="20000"/>
                    </a:ext>
                  </a:extLst>
                </a:gridCol>
                <a:gridCol w="1619410">
                  <a:extLst>
                    <a:ext uri="{9D8B030D-6E8A-4147-A177-3AD203B41FA5}">
                      <a16:colId xmlns:a16="http://schemas.microsoft.com/office/drawing/2014/main" val="20001"/>
                    </a:ext>
                  </a:extLst>
                </a:gridCol>
                <a:gridCol w="1619410">
                  <a:extLst>
                    <a:ext uri="{9D8B030D-6E8A-4147-A177-3AD203B41FA5}">
                      <a16:colId xmlns:a16="http://schemas.microsoft.com/office/drawing/2014/main" val="20002"/>
                    </a:ext>
                  </a:extLst>
                </a:gridCol>
                <a:gridCol w="1619410">
                  <a:extLst>
                    <a:ext uri="{9D8B030D-6E8A-4147-A177-3AD203B41FA5}">
                      <a16:colId xmlns:a16="http://schemas.microsoft.com/office/drawing/2014/main" val="20003"/>
                    </a:ext>
                  </a:extLst>
                </a:gridCol>
                <a:gridCol w="1619410">
                  <a:extLst>
                    <a:ext uri="{9D8B030D-6E8A-4147-A177-3AD203B41FA5}">
                      <a16:colId xmlns:a16="http://schemas.microsoft.com/office/drawing/2014/main" val="20004"/>
                    </a:ext>
                  </a:extLst>
                </a:gridCol>
                <a:gridCol w="1619410">
                  <a:extLst>
                    <a:ext uri="{9D8B030D-6E8A-4147-A177-3AD203B41FA5}">
                      <a16:colId xmlns:a16="http://schemas.microsoft.com/office/drawing/2014/main" val="20005"/>
                    </a:ext>
                  </a:extLst>
                </a:gridCol>
                <a:gridCol w="1619410">
                  <a:extLst>
                    <a:ext uri="{9D8B030D-6E8A-4147-A177-3AD203B41FA5}">
                      <a16:colId xmlns:a16="http://schemas.microsoft.com/office/drawing/2014/main" val="20006"/>
                    </a:ext>
                  </a:extLst>
                </a:gridCol>
              </a:tblGrid>
              <a:tr h="651935">
                <a:tc>
                  <a:txBody>
                    <a:bodyPr/>
                    <a:lstStyle/>
                    <a:p>
                      <a:pPr algn="ctr"/>
                      <a:r>
                        <a:rPr lang="en-US" sz="1400" b="1" i="0">
                          <a:latin typeface="Segoe UI Semibold" charset="0"/>
                          <a:ea typeface="Segoe UI Semibold" charset="0"/>
                          <a:cs typeface="Segoe UI Semibold" charset="0"/>
                        </a:rPr>
                        <a:t>Column 1</a:t>
                      </a:r>
                    </a:p>
                  </a:txBody>
                  <a:tcPr anchor="ctr">
                    <a:lnL w="12700" cmpd="sng">
                      <a:noFill/>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2</a:t>
                      </a: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3</a:t>
                      </a: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4</a:t>
                      </a: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5</a:t>
                      </a: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6</a:t>
                      </a: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i="0">
                          <a:latin typeface="Segoe UI Semibold" charset="0"/>
                          <a:ea typeface="Segoe UI Semibold" charset="0"/>
                          <a:cs typeface="Segoe UI Semibold" charset="0"/>
                        </a:rPr>
                        <a:t>Column 7</a:t>
                      </a:r>
                    </a:p>
                  </a:txBody>
                  <a:tcPr anchor="ctr">
                    <a:lnL w="3175" cap="flat" cmpd="sng" algn="ctr">
                      <a:solidFill>
                        <a:schemeClr val="bg1">
                          <a:lumMod val="85000"/>
                        </a:schemeClr>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extLst>
                  <a:ext uri="{0D108BD9-81ED-4DB2-BD59-A6C34878D82A}">
                    <a16:rowId xmlns:a16="http://schemas.microsoft.com/office/drawing/2014/main" val="10000"/>
                  </a:ext>
                </a:extLst>
              </a:tr>
              <a:tr h="753035">
                <a:tc>
                  <a:txBody>
                    <a:bodyPr/>
                    <a:lstStyle/>
                    <a:p>
                      <a:endParaRPr lang="en-US" sz="1200" b="0" i="0">
                        <a:latin typeface="Segoe UI" charset="0"/>
                        <a:ea typeface="Segoe UI" charset="0"/>
                        <a:cs typeface="Segoe UI" charset="0"/>
                      </a:endParaRPr>
                    </a:p>
                  </a:txBody>
                  <a:tcPr anchor="ctr">
                    <a:lnL w="12700" cmpd="sng">
                      <a:noFill/>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r h="712694">
                <a:tc>
                  <a:txBody>
                    <a:bodyPr/>
                    <a:lstStyle/>
                    <a:p>
                      <a:endParaRPr lang="en-US" sz="1200" b="0" i="0">
                        <a:latin typeface="Segoe UI" charset="0"/>
                        <a:ea typeface="Segoe UI" charset="0"/>
                        <a:cs typeface="Segoe UI" charset="0"/>
                      </a:endParaRPr>
                    </a:p>
                  </a:txBody>
                  <a:tcPr anchor="ctr">
                    <a:lnL w="12700" cmpd="sng">
                      <a:noFill/>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12700" cmpd="sng">
                      <a:noFill/>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726141">
                <a:tc>
                  <a:txBody>
                    <a:bodyPr/>
                    <a:lstStyle/>
                    <a:p>
                      <a:endParaRPr lang="en-US" sz="1200" b="0" i="0">
                        <a:latin typeface="Segoe UI" charset="0"/>
                        <a:ea typeface="Segoe UI" charset="0"/>
                        <a:cs typeface="Segoe UI" charset="0"/>
                      </a:endParaRPr>
                    </a:p>
                  </a:txBody>
                  <a:tcPr anchor="ctr">
                    <a:lnL w="12700" cmpd="sng">
                      <a:noFill/>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12700" cmpd="sng">
                      <a:noFill/>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712694">
                <a:tc>
                  <a:txBody>
                    <a:bodyPr/>
                    <a:lstStyle/>
                    <a:p>
                      <a:endParaRPr lang="en-US" sz="1200" b="0" i="0">
                        <a:latin typeface="Segoe UI" charset="0"/>
                        <a:ea typeface="Segoe UI" charset="0"/>
                        <a:cs typeface="Segoe UI" charset="0"/>
                      </a:endParaRPr>
                    </a:p>
                  </a:txBody>
                  <a:tcPr anchor="ctr">
                    <a:lnL w="12700" cmpd="sng">
                      <a:noFill/>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12700" cmpd="sng">
                      <a:noFill/>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712694">
                <a:tc>
                  <a:txBody>
                    <a:bodyPr/>
                    <a:lstStyle/>
                    <a:p>
                      <a:endParaRPr lang="en-US" sz="1200" b="0" i="0">
                        <a:latin typeface="Segoe UI" charset="0"/>
                        <a:ea typeface="Segoe UI" charset="0"/>
                        <a:cs typeface="Segoe UI" charset="0"/>
                      </a:endParaRPr>
                    </a:p>
                  </a:txBody>
                  <a:tcPr anchor="ctr">
                    <a:lnL w="12700" cmpd="sng">
                      <a:noFill/>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sz="1200" b="0" i="0">
                        <a:latin typeface="Segoe UI" charset="0"/>
                        <a:ea typeface="Segoe UI" charset="0"/>
                        <a:cs typeface="Segoe UI" charset="0"/>
                      </a:endParaRPr>
                    </a:p>
                  </a:txBody>
                  <a:tcPr anchor="ctr">
                    <a:lnL w="3175" cap="flat" cmpd="sng" algn="ctr">
                      <a:solidFill>
                        <a:schemeClr val="bg1">
                          <a:lumMod val="85000"/>
                        </a:schemeClr>
                      </a:solidFill>
                      <a:prstDash val="solid"/>
                      <a:round/>
                      <a:headEnd type="none" w="med" len="med"/>
                      <a:tailEnd type="none" w="med" len="med"/>
                    </a:lnL>
                    <a:lnR w="12700" cmpd="sng">
                      <a:noFill/>
                    </a:lnR>
                    <a:lnT w="317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5"/>
                  </a:ext>
                </a:extLst>
              </a:tr>
            </a:tbl>
          </a:graphicData>
        </a:graphic>
      </p:graphicFrame>
      <p:grpSp>
        <p:nvGrpSpPr>
          <p:cNvPr id="18" name="Group 17"/>
          <p:cNvGrpSpPr/>
          <p:nvPr/>
        </p:nvGrpSpPr>
        <p:grpSpPr>
          <a:xfrm>
            <a:off x="394403" y="5938284"/>
            <a:ext cx="4727632" cy="325698"/>
            <a:chOff x="394403" y="5938284"/>
            <a:chExt cx="4727632" cy="325698"/>
          </a:xfrm>
        </p:grpSpPr>
        <p:sp>
          <p:nvSpPr>
            <p:cNvPr id="19" name="Rectangle 18"/>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0" name="Picture 19"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2977972146"/>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 Columns">
    <p:spTree>
      <p:nvGrpSpPr>
        <p:cNvPr id="1" name=""/>
        <p:cNvGrpSpPr/>
        <p:nvPr/>
      </p:nvGrpSpPr>
      <p:grpSpPr>
        <a:xfrm>
          <a:off x="0" y="0"/>
          <a:ext cx="0" cy="0"/>
          <a:chOff x="0" y="0"/>
          <a:chExt cx="0" cy="0"/>
        </a:xfrm>
      </p:grpSpPr>
      <p:pic>
        <p:nvPicPr>
          <p:cNvPr id="3" name="Picture 2" descr="A picture containing indoor, tiled, sitting, photo&#10;&#10;Description automatically generated">
            <a:extLst>
              <a:ext uri="{FF2B5EF4-FFF2-40B4-BE49-F238E27FC236}">
                <a16:creationId xmlns:a16="http://schemas.microsoft.com/office/drawing/2014/main" id="{60BB5456-6364-F445-88A6-35130C661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5"/>
          <p:cNvSpPr>
            <a:spLocks noGrp="1"/>
          </p:cNvSpPr>
          <p:nvPr>
            <p:ph type="title"/>
          </p:nvPr>
        </p:nvSpPr>
        <p:spPr>
          <a:xfrm>
            <a:off x="269240" y="289512"/>
            <a:ext cx="11655840" cy="732464"/>
          </a:xfrm>
        </p:spPr>
        <p:txBody>
          <a:bodyPr/>
          <a:lstStyle>
            <a:lvl1pPr>
              <a:defRPr sz="4500" b="1" i="0">
                <a:solidFill>
                  <a:srgbClr val="0088D0"/>
                </a:solidFill>
                <a:latin typeface="Segoe UI Semibold" charset="0"/>
                <a:ea typeface="Segoe UI Semibold" charset="0"/>
                <a:cs typeface="Segoe UI Semibold" charset="0"/>
              </a:defRPr>
            </a:lvl1pPr>
          </a:lstStyle>
          <a:p>
            <a:r>
              <a:rPr lang="en-US"/>
              <a:t>Click to edit Master title style</a:t>
            </a:r>
            <a:endParaRPr lang="en-US" dirty="0"/>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4655" t="17120" r="40091"/>
          <a:stretch/>
        </p:blipFill>
        <p:spPr>
          <a:xfrm>
            <a:off x="972672" y="1869141"/>
            <a:ext cx="2563906" cy="2563906"/>
          </a:xfrm>
          <a:prstGeom prst="ellipse">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l="22234" t="24138" r="34165" b="10462"/>
          <a:stretch/>
        </p:blipFill>
        <p:spPr>
          <a:xfrm>
            <a:off x="4782672" y="1860178"/>
            <a:ext cx="2613210" cy="2613210"/>
          </a:xfrm>
          <a:prstGeom prst="ellipse">
            <a:avLst/>
          </a:prstGeom>
        </p:spPr>
      </p:pic>
      <p:pic>
        <p:nvPicPr>
          <p:cNvPr id="10" name="Picture 9"/>
          <p:cNvPicPr>
            <a:picLocks noChangeAspect="1"/>
          </p:cNvPicPr>
          <p:nvPr/>
        </p:nvPicPr>
        <p:blipFill rotWithShape="1">
          <a:blip r:embed="rId5">
            <a:extLst>
              <a:ext uri="{28A0092B-C50C-407E-A947-70E740481C1C}">
                <a14:useLocalDpi xmlns:a14="http://schemas.microsoft.com/office/drawing/2010/main" val="0"/>
              </a:ext>
            </a:extLst>
          </a:blip>
          <a:srcRect l="12858" t="6764" r="24985"/>
          <a:stretch/>
        </p:blipFill>
        <p:spPr>
          <a:xfrm>
            <a:off x="8583707" y="1855694"/>
            <a:ext cx="2608730" cy="2608730"/>
          </a:xfrm>
          <a:prstGeom prst="ellipse">
            <a:avLst/>
          </a:prstGeom>
        </p:spPr>
      </p:pic>
      <p:grpSp>
        <p:nvGrpSpPr>
          <p:cNvPr id="22" name="Group 21"/>
          <p:cNvGrpSpPr/>
          <p:nvPr/>
        </p:nvGrpSpPr>
        <p:grpSpPr>
          <a:xfrm>
            <a:off x="394403" y="5938284"/>
            <a:ext cx="4727632" cy="325698"/>
            <a:chOff x="394403" y="5938284"/>
            <a:chExt cx="4727632" cy="325698"/>
          </a:xfrm>
        </p:grpSpPr>
        <p:sp>
          <p:nvSpPr>
            <p:cNvPr id="23" name="Rectangle 22"/>
            <p:cNvSpPr/>
            <p:nvPr/>
          </p:nvSpPr>
          <p:spPr bwMode="auto">
            <a:xfrm>
              <a:off x="697033" y="596716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err="1">
                  <a:solidFill>
                    <a:srgbClr val="BFBFBF"/>
                  </a:solidFill>
                  <a:latin typeface="Segoe Pro" charset="0"/>
                  <a:ea typeface="Segoe Pro" charset="0"/>
                  <a:cs typeface="Segoe Pro" charset="0"/>
                </a:rPr>
                <a:t>meetup.com</a:t>
              </a:r>
              <a:r>
                <a:rPr lang="en-US" sz="1200" dirty="0">
                  <a:solidFill>
                    <a:srgbClr val="BFBFBF"/>
                  </a:solidFill>
                  <a:latin typeface="Segoe Pro" charset="0"/>
                  <a:ea typeface="Segoe Pro" charset="0"/>
                  <a:cs typeface="Segoe Pro" charset="0"/>
                </a:rPr>
                <a:t>/Microsoft-Reactor-Stockholm/</a:t>
              </a:r>
            </a:p>
          </p:txBody>
        </p:sp>
        <p:pic>
          <p:nvPicPr>
            <p:cNvPr id="24" name="Picture 23"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4403" y="5938284"/>
              <a:ext cx="325698" cy="325698"/>
            </a:xfrm>
            <a:prstGeom prst="rect">
              <a:avLst/>
            </a:prstGeom>
          </p:spPr>
        </p:pic>
      </p:grpSp>
    </p:spTree>
    <p:extLst>
      <p:ext uri="{BB962C8B-B14F-4D97-AF65-F5344CB8AC3E}">
        <p14:creationId xmlns:p14="http://schemas.microsoft.com/office/powerpoint/2010/main" val="54710311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939423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With Image">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l="21046" t="11707" r="-5393" b="3946"/>
          <a:stretch/>
        </p:blipFill>
        <p:spPr>
          <a:xfrm flipH="1">
            <a:off x="1905000" y="0"/>
            <a:ext cx="10287000" cy="6858000"/>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r="4342"/>
          <a:stretch/>
        </p:blipFill>
        <p:spPr>
          <a:xfrm>
            <a:off x="0" y="0"/>
            <a:ext cx="11662611" cy="6858000"/>
          </a:xfrm>
          <a:prstGeom prst="rect">
            <a:avLst/>
          </a:prstGeom>
        </p:spPr>
      </p:pic>
      <p:sp>
        <p:nvSpPr>
          <p:cNvPr id="4" name="Title 1"/>
          <p:cNvSpPr>
            <a:spLocks noGrp="1"/>
          </p:cNvSpPr>
          <p:nvPr>
            <p:ph type="title" hasCustomPrompt="1"/>
          </p:nvPr>
        </p:nvSpPr>
        <p:spPr>
          <a:xfrm>
            <a:off x="269239" y="2084172"/>
            <a:ext cx="7928277" cy="724246"/>
          </a:xfrm>
          <a:noFill/>
        </p:spPr>
        <p:txBody>
          <a:bodyPr wrap="square" tIns="91440" bIns="91440" anchor="t" anchorCtr="0">
            <a:spAutoFit/>
          </a:bodyPr>
          <a:lstStyle>
            <a:lvl1pPr>
              <a:defRPr sz="3921"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22773622"/>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p:nvPicPr>
        <p:blipFill>
          <a:blip r:embed="rId2"/>
          <a:stretch>
            <a:fillRect/>
          </a:stretch>
        </p:blipFill>
        <p:spPr bwMode="black">
          <a:xfrm>
            <a:off x="448212" y="471692"/>
            <a:ext cx="1454257" cy="304828"/>
          </a:xfrm>
          <a:prstGeom prst="rect">
            <a:avLst/>
          </a:prstGeom>
        </p:spPr>
      </p:pic>
      <p:sp>
        <p:nvSpPr>
          <p:cNvPr id="4" name="Text Box 3">
            <a:extLst>
              <a:ext uri="{FF2B5EF4-FFF2-40B4-BE49-F238E27FC236}">
                <a16:creationId xmlns:a16="http://schemas.microsoft.com/office/drawing/2014/main" id="{C9322EAC-2259-4221-9C80-BC5251A3775B}"/>
              </a:ext>
            </a:extLst>
          </p:cNvPr>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a:extLst>
              <a:ext uri="{FF2B5EF4-FFF2-40B4-BE49-F238E27FC236}">
                <a16:creationId xmlns:a16="http://schemas.microsoft.com/office/drawing/2014/main" id="{C7F1D913-BB7F-4D2A-A9BF-21F9EB33B2A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6752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D889E-D73D-4C6C-8807-D476F23E6313}"/>
              </a:ext>
            </a:extLst>
          </p:cNvPr>
          <p:cNvSpPr>
            <a:spLocks noGrp="1"/>
          </p:cNvSpPr>
          <p:nvPr>
            <p:ph type="title"/>
          </p:nvPr>
        </p:nvSpPr>
        <p:spPr/>
        <p:txBody>
          <a:bodyPr/>
          <a:lstStyle/>
          <a:p>
            <a:r>
              <a:rPr lang="en-US"/>
              <a:t>Click to edit Master title style</a:t>
            </a:r>
            <a:endParaRPr lang="nl-NL"/>
          </a:p>
        </p:txBody>
      </p:sp>
      <p:sp>
        <p:nvSpPr>
          <p:cNvPr id="3" name="Content Placeholder 2">
            <a:extLst>
              <a:ext uri="{FF2B5EF4-FFF2-40B4-BE49-F238E27FC236}">
                <a16:creationId xmlns:a16="http://schemas.microsoft.com/office/drawing/2014/main" id="{A01CB847-4A55-4E79-9EE6-558BED18C4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71DD1575-C541-4708-B3BC-D7BCF96527B8}"/>
              </a:ext>
            </a:extLst>
          </p:cNvPr>
          <p:cNvSpPr>
            <a:spLocks noGrp="1"/>
          </p:cNvSpPr>
          <p:nvPr>
            <p:ph type="dt" sz="half" idx="10"/>
          </p:nvPr>
        </p:nvSpPr>
        <p:spPr/>
        <p:txBody>
          <a:bodyPr/>
          <a:lstStyle/>
          <a:p>
            <a:fld id="{C0877241-0013-4425-825A-EAC821283F2A}" type="datetimeFigureOut">
              <a:rPr lang="nl-NL" smtClean="0"/>
              <a:t>26-4-2021</a:t>
            </a:fld>
            <a:endParaRPr lang="nl-NL"/>
          </a:p>
        </p:txBody>
      </p:sp>
      <p:sp>
        <p:nvSpPr>
          <p:cNvPr id="5" name="Footer Placeholder 4">
            <a:extLst>
              <a:ext uri="{FF2B5EF4-FFF2-40B4-BE49-F238E27FC236}">
                <a16:creationId xmlns:a16="http://schemas.microsoft.com/office/drawing/2014/main" id="{CC75A490-5515-45EE-96D1-48A286D7CE01}"/>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B954EC54-1798-4B2A-869C-8DE2E83E7C17}"/>
              </a:ext>
            </a:extLst>
          </p:cNvPr>
          <p:cNvSpPr>
            <a:spLocks noGrp="1"/>
          </p:cNvSpPr>
          <p:nvPr>
            <p:ph type="sldNum" sz="quarter" idx="12"/>
          </p:nvPr>
        </p:nvSpPr>
        <p:spPr/>
        <p:txBody>
          <a:bodyPr/>
          <a:lstStyle/>
          <a:p>
            <a:fld id="{86BE1A5B-094F-4B7F-8DC5-B29F26EF1511}" type="slidenum">
              <a:rPr lang="nl-NL" smtClean="0"/>
              <a:t>‹#›</a:t>
            </a:fld>
            <a:endParaRPr lang="nl-NL"/>
          </a:p>
        </p:txBody>
      </p:sp>
    </p:spTree>
    <p:extLst>
      <p:ext uri="{BB962C8B-B14F-4D97-AF65-F5344CB8AC3E}">
        <p14:creationId xmlns:p14="http://schemas.microsoft.com/office/powerpoint/2010/main" val="252736054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135012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37EEB01-EA62-4484-93ED-FCECFCFFCA78}"/>
              </a:ext>
            </a:extLst>
          </p:cNvPr>
          <p:cNvGrpSpPr/>
          <p:nvPr userDrawn="1"/>
        </p:nvGrpSpPr>
        <p:grpSpPr>
          <a:xfrm>
            <a:off x="436378" y="6431031"/>
            <a:ext cx="11326085" cy="95058"/>
            <a:chOff x="445128" y="6559056"/>
            <a:chExt cx="11553197" cy="96950"/>
          </a:xfrm>
        </p:grpSpPr>
        <p:sp>
          <p:nvSpPr>
            <p:cNvPr id="6" name="TextBox 5">
              <a:extLst>
                <a:ext uri="{FF2B5EF4-FFF2-40B4-BE49-F238E27FC236}">
                  <a16:creationId xmlns:a16="http://schemas.microsoft.com/office/drawing/2014/main" id="{76328436-7F49-4152-89C8-03F31949ECE7}"/>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588"/>
                </a:spcAft>
              </a:pPr>
              <a:r>
                <a:rPr lang="en-US" sz="686" dirty="0">
                  <a:solidFill>
                    <a:schemeClr val="bg1">
                      <a:lumMod val="65000"/>
                    </a:schemeClr>
                  </a:solidFill>
                </a:rPr>
                <a:t>© Microsoft Corporation</a:t>
              </a:r>
              <a:endParaRPr lang="en-US" sz="784" dirty="0">
                <a:solidFill>
                  <a:schemeClr val="bg1">
                    <a:lumMod val="65000"/>
                  </a:schemeClr>
                </a:solidFill>
              </a:endParaRPr>
            </a:p>
          </p:txBody>
        </p:sp>
        <p:sp>
          <p:nvSpPr>
            <p:cNvPr id="7" name="Freeform: Shape 6">
              <a:extLst>
                <a:ext uri="{FF2B5EF4-FFF2-40B4-BE49-F238E27FC236}">
                  <a16:creationId xmlns:a16="http://schemas.microsoft.com/office/drawing/2014/main" id="{58B47ADE-367E-4BBD-AA82-62E248813C08}"/>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286161801"/>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096018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noFill/>
          <a:effectLst/>
        </p:spPr>
        <p:txBody>
          <a:bodyPr vert="horz" wrap="square" lIns="146304" tIns="91440" rIns="146304" bIns="91440" rtlCol="0" anchor="t">
            <a:noAutofit/>
          </a:bodyPr>
          <a:lstStyle>
            <a:lvl1pPr>
              <a:defRPr lang="en-US" sz="4704" b="0" kern="1200" cap="none" spc="-100"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defTabSz="857136"/>
            <a:r>
              <a:rPr lang="en-US" dirty="0"/>
              <a:t>Click to edit Master title style</a:t>
            </a:r>
          </a:p>
        </p:txBody>
      </p:sp>
      <p:sp>
        <p:nvSpPr>
          <p:cNvPr id="6" name="Text Placeholder 5"/>
          <p:cNvSpPr>
            <a:spLocks noGrp="1"/>
          </p:cNvSpPr>
          <p:nvPr>
            <p:ph type="body" sz="quarter" idx="10"/>
          </p:nvPr>
        </p:nvSpPr>
        <p:spPr>
          <a:xfrm>
            <a:off x="269244" y="1189177"/>
            <a:ext cx="11653523" cy="1725533"/>
          </a:xfrm>
          <a:noFill/>
          <a:effectLst/>
        </p:spPr>
        <p:txBody>
          <a:bodyPr vert="horz" wrap="square" lIns="146304" tIns="91440" rIns="146304" bIns="91440" rtlCol="0" anchor="t">
            <a:noAutofit/>
          </a:bodyPr>
          <a:lstStyle>
            <a:lvl1pPr>
              <a:defRPr lang="en-US" sz="2250" b="1" spc="-94">
                <a:ln w="3175">
                  <a:noFill/>
                </a:ln>
                <a:solidFill>
                  <a:schemeClr val="tx1"/>
                </a:solidFill>
                <a:cs typeface="Segoe UI" pitchFamily="34" charset="0"/>
              </a:defRPr>
            </a:lvl1pPr>
            <a:lvl2pPr>
              <a:defRPr lang="en-US" sz="1838" b="1">
                <a:solidFill>
                  <a:schemeClr val="tx1"/>
                </a:solidFill>
              </a:defRPr>
            </a:lvl2pPr>
            <a:lvl3pPr>
              <a:defRPr lang="en-US" sz="1838" b="1">
                <a:solidFill>
                  <a:schemeClr val="tx1"/>
                </a:solidFill>
              </a:defRPr>
            </a:lvl3pPr>
            <a:lvl4pPr>
              <a:defRPr lang="en-US" sz="1655" b="1">
                <a:solidFill>
                  <a:schemeClr val="tx1"/>
                </a:solidFill>
              </a:defRPr>
            </a:lvl4pPr>
            <a:lvl5pPr>
              <a:defRPr lang="en-US" sz="1655" b="1">
                <a:solidFill>
                  <a:schemeClr val="tx1"/>
                </a:solidFill>
              </a:defRPr>
            </a:lvl5pPr>
          </a:lstStyle>
          <a:p>
            <a:pPr marL="0" lvl="0" indent="0" defTabSz="857136">
              <a:spcBef>
                <a:spcPct val="0"/>
              </a:spcBef>
              <a:buNone/>
            </a:pPr>
            <a:r>
              <a:rPr lang="en-US" dirty="0"/>
              <a:t>Edit Master text styles</a:t>
            </a:r>
          </a:p>
          <a:p>
            <a:pPr marL="0" lvl="1" indent="0" defTabSz="857136">
              <a:buFontTx/>
              <a:buNone/>
            </a:pPr>
            <a:r>
              <a:rPr lang="en-US" dirty="0"/>
              <a:t>Second level</a:t>
            </a:r>
          </a:p>
          <a:p>
            <a:pPr marL="210070" lvl="2" indent="0" defTabSz="857136">
              <a:buNone/>
            </a:pPr>
            <a:r>
              <a:rPr lang="en-US" dirty="0"/>
              <a:t>Third level</a:t>
            </a:r>
          </a:p>
          <a:p>
            <a:pPr marL="420140" lvl="3" indent="0" defTabSz="857136">
              <a:buNone/>
            </a:pPr>
            <a:r>
              <a:rPr lang="en-US" dirty="0"/>
              <a:t>Fourth level</a:t>
            </a:r>
          </a:p>
          <a:p>
            <a:pPr marL="630210" lvl="4" indent="0" defTabSz="857136">
              <a:buNone/>
            </a:pPr>
            <a:r>
              <a:rPr lang="en-US" dirty="0"/>
              <a:t>Fifth level</a:t>
            </a:r>
          </a:p>
        </p:txBody>
      </p:sp>
    </p:spTree>
    <p:extLst>
      <p:ext uri="{BB962C8B-B14F-4D97-AF65-F5344CB8AC3E}">
        <p14:creationId xmlns:p14="http://schemas.microsoft.com/office/powerpoint/2010/main" val="13941919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3" y="1189183"/>
            <a:ext cx="11653523" cy="1358064"/>
          </a:xfrm>
        </p:spPr>
        <p:txBody>
          <a:bodyPr/>
          <a:lstStyle>
            <a:lvl1pPr marL="0" indent="0">
              <a:buNone/>
              <a:defRPr b="1">
                <a:gradFill>
                  <a:gsLst>
                    <a:gs pos="1250">
                      <a:schemeClr val="tx2"/>
                    </a:gs>
                    <a:gs pos="99000">
                      <a:schemeClr val="tx2"/>
                    </a:gs>
                  </a:gsLst>
                  <a:lin ang="5400000" scaled="0"/>
                </a:gradFill>
              </a:defRPr>
            </a:lvl1pPr>
            <a:lvl2pPr marL="0" indent="0">
              <a:buFontTx/>
              <a:buNone/>
              <a:defRPr sz="1961" b="1"/>
            </a:lvl2pPr>
            <a:lvl3pPr marL="224118" indent="0">
              <a:buNone/>
              <a:defRPr b="1"/>
            </a:lvl3pPr>
            <a:lvl4pPr marL="448235" indent="0">
              <a:buNone/>
              <a:defRPr b="1"/>
            </a:lvl4pPr>
            <a:lvl5pPr marL="672353" indent="0">
              <a:buNone/>
              <a:defRPr b="1"/>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586809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250051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894125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038335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92832803"/>
      </p:ext>
    </p:extLst>
  </p:cSld>
  <p:clrMapOvr>
    <a:overrideClrMapping bg1="lt1" tx1="dk1" bg2="lt2" tx2="dk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theme" Target="../theme/theme2.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1677382"/>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p:cNvGrpSpPr/>
          <p:nvPr userDrawn="1"/>
        </p:nvGrpSpPr>
        <p:grpSpPr>
          <a:xfrm>
            <a:off x="12370906" y="-217"/>
            <a:ext cx="935477" cy="5654620"/>
            <a:chOff x="12618967" y="-221"/>
            <a:chExt cx="954235" cy="5767188"/>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37168">
                          <a:srgbClr val="292929"/>
                        </a:gs>
                        <a:gs pos="72000">
                          <a:srgbClr val="292929"/>
                        </a:gs>
                      </a:gsLst>
                      <a:lin ang="5400000" scaled="0"/>
                    </a:gradFill>
                    <a:ea typeface="Segoe UI" pitchFamily="34" charset="0"/>
                    <a:cs typeface="Segoe UI" pitchFamily="34" charset="0"/>
                  </a:rPr>
                  <a:t>R:</a:t>
                </a:r>
                <a:r>
                  <a:rPr lang="en-US" sz="49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49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R:16</a:t>
              </a:r>
              <a:r>
                <a:rPr lang="en-US" sz="49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863222570"/>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 id="2147483702" r:id="rId21"/>
    <p:sldLayoutId id="2147483703" r:id="rId22"/>
    <p:sldLayoutId id="2147483704" r:id="rId23"/>
    <p:sldLayoutId id="2147483705" r:id="rId24"/>
    <p:sldLayoutId id="2147483706" r:id="rId25"/>
    <p:sldLayoutId id="2147483761" r:id="rId26"/>
    <p:sldLayoutId id="2147483790" r:id="rId27"/>
    <p:sldLayoutId id="2147483791" r:id="rId28"/>
    <p:sldLayoutId id="2147483792"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200"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449833"/>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0" y="888769"/>
            <a:ext cx="11653521" cy="128855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5" name="Group 4">
            <a:extLst>
              <a:ext uri="{FF2B5EF4-FFF2-40B4-BE49-F238E27FC236}">
                <a16:creationId xmlns:a16="http://schemas.microsoft.com/office/drawing/2014/main" id="{6F2EAD0D-D1E7-4071-888C-24FF70D0B6A3}"/>
              </a:ext>
            </a:extLst>
          </p:cNvPr>
          <p:cNvGrpSpPr/>
          <p:nvPr userDrawn="1"/>
        </p:nvGrpSpPr>
        <p:grpSpPr>
          <a:xfrm>
            <a:off x="12370906" y="-217"/>
            <a:ext cx="935477" cy="5654620"/>
            <a:chOff x="12618967" y="-221"/>
            <a:chExt cx="954235" cy="5767188"/>
          </a:xfrm>
        </p:grpSpPr>
        <p:grpSp>
          <p:nvGrpSpPr>
            <p:cNvPr id="6" name="Group 5">
              <a:extLst>
                <a:ext uri="{FF2B5EF4-FFF2-40B4-BE49-F238E27FC236}">
                  <a16:creationId xmlns:a16="http://schemas.microsoft.com/office/drawing/2014/main" id="{DFC70D85-5B9B-416F-AF5B-E6E99D630127}"/>
                </a:ext>
              </a:extLst>
            </p:cNvPr>
            <p:cNvGrpSpPr/>
            <p:nvPr userDrawn="1"/>
          </p:nvGrpSpPr>
          <p:grpSpPr>
            <a:xfrm rot="5400000">
              <a:off x="11584220" y="1040742"/>
              <a:ext cx="2698730" cy="629236"/>
              <a:chOff x="1584344" y="4543426"/>
              <a:chExt cx="2698730" cy="629236"/>
            </a:xfrm>
          </p:grpSpPr>
          <p:sp>
            <p:nvSpPr>
              <p:cNvPr id="12" name="Rectangle 11">
                <a:extLst>
                  <a:ext uri="{FF2B5EF4-FFF2-40B4-BE49-F238E27FC236}">
                    <a16:creationId xmlns:a16="http://schemas.microsoft.com/office/drawing/2014/main" id="{6486B055-82FC-4CC7-A717-C13B7350EDC0}"/>
                  </a:ext>
                </a:extLst>
              </p:cNvPr>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a:extLst>
                  <a:ext uri="{FF2B5EF4-FFF2-40B4-BE49-F238E27FC236}">
                    <a16:creationId xmlns:a16="http://schemas.microsoft.com/office/drawing/2014/main" id="{D3D7415C-EFEB-4CC1-973F-8EC7BA8582FB}"/>
                  </a:ext>
                </a:extLst>
              </p:cNvPr>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14" name="Rectangle 13">
                <a:extLst>
                  <a:ext uri="{FF2B5EF4-FFF2-40B4-BE49-F238E27FC236}">
                    <a16:creationId xmlns:a16="http://schemas.microsoft.com/office/drawing/2014/main" id="{22EC2BAC-9FB5-41E6-86E9-65005DC12543}"/>
                  </a:ext>
                </a:extLst>
              </p:cNvPr>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15" name="Rectangle 14">
                <a:extLst>
                  <a:ext uri="{FF2B5EF4-FFF2-40B4-BE49-F238E27FC236}">
                    <a16:creationId xmlns:a16="http://schemas.microsoft.com/office/drawing/2014/main" id="{8D5FEF5E-F90B-4888-965D-C5924C8874DA}"/>
                  </a:ext>
                </a:extLst>
              </p:cNvPr>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16" name="Rectangle 15">
                <a:extLst>
                  <a:ext uri="{FF2B5EF4-FFF2-40B4-BE49-F238E27FC236}">
                    <a16:creationId xmlns:a16="http://schemas.microsoft.com/office/drawing/2014/main" id="{70A65402-B5C4-4513-A15B-9F237A09BB9E}"/>
                  </a:ext>
                </a:extLst>
              </p:cNvPr>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17" name="Rectangle 16">
                <a:extLst>
                  <a:ext uri="{FF2B5EF4-FFF2-40B4-BE49-F238E27FC236}">
                    <a16:creationId xmlns:a16="http://schemas.microsoft.com/office/drawing/2014/main" id="{71DF7F10-407D-4001-9A9C-60C40C6D31C2}"/>
                  </a:ext>
                </a:extLst>
              </p:cNvPr>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37168">
                          <a:srgbClr val="292929"/>
                        </a:gs>
                        <a:gs pos="72000">
                          <a:srgbClr val="292929"/>
                        </a:gs>
                      </a:gsLst>
                      <a:lin ang="5400000" scaled="0"/>
                    </a:gradFill>
                    <a:ea typeface="Segoe UI" pitchFamily="34" charset="0"/>
                    <a:cs typeface="Segoe UI" pitchFamily="34" charset="0"/>
                  </a:rPr>
                  <a:t>R:</a:t>
                </a:r>
                <a:r>
                  <a:rPr lang="en-US" sz="49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49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7" name="TextBox 6">
              <a:extLst>
                <a:ext uri="{FF2B5EF4-FFF2-40B4-BE49-F238E27FC236}">
                  <a16:creationId xmlns:a16="http://schemas.microsoft.com/office/drawing/2014/main" id="{E5823668-98EC-4D32-8A5D-86810D86D5D0}"/>
                </a:ext>
              </a:extLst>
            </p:cNvPr>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Main colors</a:t>
              </a:r>
            </a:p>
          </p:txBody>
        </p:sp>
        <p:sp>
          <p:nvSpPr>
            <p:cNvPr id="8" name="TextBox 7">
              <a:extLst>
                <a:ext uri="{FF2B5EF4-FFF2-40B4-BE49-F238E27FC236}">
                  <a16:creationId xmlns:a16="http://schemas.microsoft.com/office/drawing/2014/main" id="{890ADACD-6AA6-4A64-A281-F2AE18910ABB}"/>
                </a:ext>
              </a:extLst>
            </p:cNvPr>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9" name="Rectangle 8">
              <a:extLst>
                <a:ext uri="{FF2B5EF4-FFF2-40B4-BE49-F238E27FC236}">
                  <a16:creationId xmlns:a16="http://schemas.microsoft.com/office/drawing/2014/main" id="{C3360F45-04B0-47E1-844C-AF68418129AF}"/>
                </a:ext>
              </a:extLst>
            </p:cNvPr>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10" name="Rectangle 9">
              <a:extLst>
                <a:ext uri="{FF2B5EF4-FFF2-40B4-BE49-F238E27FC236}">
                  <a16:creationId xmlns:a16="http://schemas.microsoft.com/office/drawing/2014/main" id="{4E09F27E-B863-4B49-B4F6-3E6FD423FC78}"/>
                </a:ext>
              </a:extLst>
            </p:cNvPr>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R:16</a:t>
              </a:r>
              <a:r>
                <a:rPr lang="en-US" sz="49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678F0174-86FC-49ED-93BA-64FEBD4B1592}"/>
                </a:ext>
              </a:extLst>
            </p:cNvPr>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2585713670"/>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 id="2147483780" r:id="rId18"/>
    <p:sldLayoutId id="2147483781" r:id="rId19"/>
    <p:sldLayoutId id="2147483782" r:id="rId20"/>
    <p:sldLayoutId id="2147483783" r:id="rId21"/>
    <p:sldLayoutId id="2147483784" r:id="rId22"/>
    <p:sldLayoutId id="2147483785" r:id="rId23"/>
    <p:sldLayoutId id="2147483788" r:id="rId24"/>
    <p:sldLayoutId id="2147483793" r:id="rId25"/>
    <p:sldLayoutId id="2147483796" r:id="rId26"/>
    <p:sldLayoutId id="2147483797" r:id="rId27"/>
    <p:sldLayoutId id="2147483798" r:id="rId28"/>
  </p:sldLayoutIdLst>
  <p:transition>
    <p:fade/>
  </p:transition>
  <p:txStyles>
    <p:titleStyle>
      <a:lvl1pPr algn="l" defTabSz="914367" rtl="0" eaLnBrk="1" latinLnBrk="0" hangingPunct="1">
        <a:lnSpc>
          <a:spcPct val="90000"/>
        </a:lnSpc>
        <a:spcBef>
          <a:spcPct val="0"/>
        </a:spcBef>
        <a:buNone/>
        <a:defRPr lang="en-US" sz="235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guide id="27" pos="3936">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39.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14.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5.xml"/><Relationship Id="rId1" Type="http://schemas.openxmlformats.org/officeDocument/2006/relationships/slideLayout" Target="../slideLayouts/slideLayout39.xml"/></Relationships>
</file>

<file path=ppt/slides/_rels/slide15.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6.xml"/><Relationship Id="rId1" Type="http://schemas.openxmlformats.org/officeDocument/2006/relationships/slideLayout" Target="../slideLayouts/slideLayout39.xml"/></Relationships>
</file>

<file path=ppt/slides/_rels/slide16.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7.xml"/><Relationship Id="rId1" Type="http://schemas.openxmlformats.org/officeDocument/2006/relationships/slideLayout" Target="../slideLayouts/slideLayout39.xml"/></Relationships>
</file>

<file path=ppt/slides/_rels/slide17.xml.rels><?xml version="1.0" encoding="UTF-8" standalone="yes"?>
<Relationships xmlns="http://schemas.openxmlformats.org/package/2006/relationships"><Relationship Id="rId2" Type="http://schemas.openxmlformats.org/officeDocument/2006/relationships/image" Target="../media/image70.jpeg"/><Relationship Id="rId1" Type="http://schemas.openxmlformats.org/officeDocument/2006/relationships/slideLayout" Target="../slideLayouts/slideLayout3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3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9.xml"/><Relationship Id="rId1" Type="http://schemas.openxmlformats.org/officeDocument/2006/relationships/slideLayout" Target="../slideLayouts/slideLayout3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10.xml"/><Relationship Id="rId1" Type="http://schemas.openxmlformats.org/officeDocument/2006/relationships/slideLayout" Target="../slideLayouts/slideLayout39.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keesschollaart81/Serverless-Actors-With-Durable-Entities" TargetMode="External"/><Relationship Id="rId2" Type="http://schemas.openxmlformats.org/officeDocument/2006/relationships/notesSlide" Target="../notesSlides/notesSlide11.xml"/><Relationship Id="rId1" Type="http://schemas.openxmlformats.org/officeDocument/2006/relationships/slideLayout" Target="../slideLayouts/slideLayout32.xml"/><Relationship Id="rId4" Type="http://schemas.openxmlformats.org/officeDocument/2006/relationships/image" Target="../media/image92.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4.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25.xml.rels><?xml version="1.0" encoding="UTF-8" standalone="yes"?>
<Relationships xmlns="http://schemas.openxmlformats.org/package/2006/relationships"><Relationship Id="rId3" Type="http://schemas.openxmlformats.org/officeDocument/2006/relationships/hyperlink" Target="https://aka.ms/AzureSynapseAnalytics-12" TargetMode="External"/><Relationship Id="rId7" Type="http://schemas.openxmlformats.org/officeDocument/2006/relationships/image" Target="../media/image22.png"/><Relationship Id="rId2" Type="http://schemas.openxmlformats.org/officeDocument/2006/relationships/hyperlink" Target="https://aka.ms/CreateServerlessApps-12" TargetMode="External"/><Relationship Id="rId1" Type="http://schemas.openxmlformats.org/officeDocument/2006/relationships/slideLayout" Target="../slideLayouts/slideLayout41.xml"/><Relationship Id="rId6" Type="http://schemas.openxmlformats.org/officeDocument/2006/relationships/hyperlink" Target="https://aka.ms/Reactor/Survey" TargetMode="External"/><Relationship Id="rId5" Type="http://schemas.openxmlformats.org/officeDocument/2006/relationships/hyperlink" Target="https://aka.ms/ArchitectMessageBroker-12" TargetMode="External"/><Relationship Id="rId4" Type="http://schemas.openxmlformats.org/officeDocument/2006/relationships/hyperlink" Target="https://aka.ms/BuildDataAnalytics-12"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94.emf"/><Relationship Id="rId2" Type="http://schemas.openxmlformats.org/officeDocument/2006/relationships/image" Target="../media/image11.png"/><Relationship Id="rId1" Type="http://schemas.openxmlformats.org/officeDocument/2006/relationships/slideLayout" Target="../slideLayouts/slideLayout32.xml"/><Relationship Id="rId4" Type="http://schemas.openxmlformats.org/officeDocument/2006/relationships/image" Target="../media/image95.emf"/></Relationships>
</file>

<file path=ppt/slides/_rels/slide27.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13.xml"/><Relationship Id="rId1" Type="http://schemas.openxmlformats.org/officeDocument/2006/relationships/slideLayout" Target="../slideLayouts/slideLayout39.xml"/><Relationship Id="rId6" Type="http://schemas.openxmlformats.org/officeDocument/2006/relationships/image" Target="../media/image99.png"/><Relationship Id="rId5" Type="http://schemas.openxmlformats.org/officeDocument/2006/relationships/image" Target="../media/image98.png"/><Relationship Id="rId4" Type="http://schemas.openxmlformats.org/officeDocument/2006/relationships/image" Target="../media/image97.png"/></Relationships>
</file>

<file path=ppt/slides/_rels/slide3.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9.xml"/><Relationship Id="rId1" Type="http://schemas.openxmlformats.org/officeDocument/2006/relationships/themeOverride" Target="../theme/themeOverride1.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xml.rels><?xml version="1.0" encoding="UTF-8" standalone="yes"?>
<Relationships xmlns="http://schemas.openxmlformats.org/package/2006/relationships"><Relationship Id="rId8" Type="http://schemas.openxmlformats.org/officeDocument/2006/relationships/image" Target="../media/image44.svg"/><Relationship Id="rId13" Type="http://schemas.openxmlformats.org/officeDocument/2006/relationships/image" Target="../media/image49.png"/><Relationship Id="rId3" Type="http://schemas.openxmlformats.org/officeDocument/2006/relationships/image" Target="../media/image39.png"/><Relationship Id="rId7" Type="http://schemas.openxmlformats.org/officeDocument/2006/relationships/image" Target="../media/image43.png"/><Relationship Id="rId12" Type="http://schemas.openxmlformats.org/officeDocument/2006/relationships/image" Target="../media/image48.png"/><Relationship Id="rId2" Type="http://schemas.openxmlformats.org/officeDocument/2006/relationships/notesSlide" Target="../notesSlides/notesSlide2.xml"/><Relationship Id="rId1" Type="http://schemas.openxmlformats.org/officeDocument/2006/relationships/slideLayout" Target="../slideLayouts/slideLayout39.xml"/><Relationship Id="rId6" Type="http://schemas.openxmlformats.org/officeDocument/2006/relationships/image" Target="../media/image42.svg"/><Relationship Id="rId11" Type="http://schemas.openxmlformats.org/officeDocument/2006/relationships/image" Target="../media/image47.png"/><Relationship Id="rId5" Type="http://schemas.openxmlformats.org/officeDocument/2006/relationships/image" Target="../media/image41.png"/><Relationship Id="rId10" Type="http://schemas.openxmlformats.org/officeDocument/2006/relationships/image" Target="../media/image46.png"/><Relationship Id="rId4" Type="http://schemas.openxmlformats.org/officeDocument/2006/relationships/image" Target="../media/image40.svg"/><Relationship Id="rId9" Type="http://schemas.openxmlformats.org/officeDocument/2006/relationships/image" Target="../media/image45.png"/><Relationship Id="rId14" Type="http://schemas.openxmlformats.org/officeDocument/2006/relationships/image" Target="../media/image5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5F0E40-CB2C-45A9-8481-91F276E83071}"/>
              </a:ext>
            </a:extLst>
          </p:cNvPr>
          <p:cNvSpPr>
            <a:spLocks noGrp="1"/>
          </p:cNvSpPr>
          <p:nvPr>
            <p:ph type="title"/>
          </p:nvPr>
        </p:nvSpPr>
        <p:spPr>
          <a:xfrm>
            <a:off x="538477" y="2568270"/>
            <a:ext cx="11653523" cy="2954655"/>
          </a:xfrm>
        </p:spPr>
        <p:txBody>
          <a:bodyPr/>
          <a:lstStyle/>
          <a:p>
            <a:br>
              <a:rPr lang="en-US" sz="3200" dirty="0">
                <a:solidFill>
                  <a:schemeClr val="tx1"/>
                </a:solidFill>
              </a:rPr>
            </a:br>
            <a:r>
              <a:rPr lang="en-US" sz="4000" b="1" dirty="0">
                <a:solidFill>
                  <a:schemeClr val="tx1"/>
                </a:solidFill>
              </a:rPr>
              <a:t>A Journey Through Azure Serverless Series</a:t>
            </a:r>
            <a:br>
              <a:rPr lang="en-US" sz="3200" dirty="0">
                <a:solidFill>
                  <a:schemeClr val="tx1"/>
                </a:solidFill>
              </a:rPr>
            </a:br>
            <a:r>
              <a:rPr lang="en-US" sz="3200" dirty="0">
                <a:solidFill>
                  <a:schemeClr val="tx1"/>
                </a:solidFill>
              </a:rPr>
              <a:t>Building Stateful Serverless Applications Using Azure Durable Entities</a:t>
            </a:r>
            <a:br>
              <a:rPr lang="en-US" sz="3200" dirty="0">
                <a:solidFill>
                  <a:schemeClr val="tx1"/>
                </a:solidFill>
              </a:rPr>
            </a:br>
            <a:br>
              <a:rPr lang="en-US" sz="3200" dirty="0">
                <a:solidFill>
                  <a:schemeClr val="tx1"/>
                </a:solidFill>
              </a:rPr>
            </a:br>
            <a:br>
              <a:rPr lang="en-US" sz="3200" dirty="0">
                <a:solidFill>
                  <a:schemeClr val="tx1"/>
                </a:solidFill>
              </a:rPr>
            </a:br>
            <a:r>
              <a:rPr lang="en-US" sz="3200" dirty="0">
                <a:solidFill>
                  <a:schemeClr val="tx1"/>
                </a:solidFill>
              </a:rPr>
              <a:t>28</a:t>
            </a:r>
            <a:r>
              <a:rPr lang="en-US" sz="2800" dirty="0">
                <a:solidFill>
                  <a:schemeClr val="tx1"/>
                </a:solidFill>
              </a:rPr>
              <a:t> April, 12pm CEST</a:t>
            </a:r>
            <a:endParaRPr lang="en-GB" sz="3200" dirty="0">
              <a:solidFill>
                <a:schemeClr val="tx1"/>
              </a:solidFill>
              <a:latin typeface="Segoe UI Light (Headings)"/>
            </a:endParaRPr>
          </a:p>
        </p:txBody>
      </p:sp>
      <p:pic>
        <p:nvPicPr>
          <p:cNvPr id="2" name="Picture 1">
            <a:extLst>
              <a:ext uri="{FF2B5EF4-FFF2-40B4-BE49-F238E27FC236}">
                <a16:creationId xmlns:a16="http://schemas.microsoft.com/office/drawing/2014/main" id="{71178EBD-1DFC-46D9-8C98-1C8D38A18D90}"/>
              </a:ext>
            </a:extLst>
          </p:cNvPr>
          <p:cNvPicPr>
            <a:picLocks noChangeAspect="1"/>
          </p:cNvPicPr>
          <p:nvPr/>
        </p:nvPicPr>
        <p:blipFill rotWithShape="1">
          <a:blip r:embed="rId2">
            <a:extLst>
              <a:ext uri="{28A0092B-C50C-407E-A947-70E740481C1C}">
                <a14:useLocalDpi xmlns:a14="http://schemas.microsoft.com/office/drawing/2010/main" val="0"/>
              </a:ext>
            </a:extLst>
          </a:blip>
          <a:srcRect l="26951" r="27308"/>
          <a:stretch/>
        </p:blipFill>
        <p:spPr>
          <a:xfrm>
            <a:off x="561694" y="533400"/>
            <a:ext cx="3615920" cy="1782759"/>
          </a:xfrm>
          <a:prstGeom prst="rect">
            <a:avLst/>
          </a:prstGeom>
        </p:spPr>
      </p:pic>
    </p:spTree>
    <p:extLst>
      <p:ext uri="{BB962C8B-B14F-4D97-AF65-F5344CB8AC3E}">
        <p14:creationId xmlns:p14="http://schemas.microsoft.com/office/powerpoint/2010/main" val="187227355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9B74A-6618-466F-A747-D1FBE53F01BD}"/>
              </a:ext>
            </a:extLst>
          </p:cNvPr>
          <p:cNvSpPr>
            <a:spLocks noGrp="1"/>
          </p:cNvSpPr>
          <p:nvPr>
            <p:ph type="title"/>
          </p:nvPr>
        </p:nvSpPr>
        <p:spPr/>
        <p:txBody>
          <a:bodyPr wrap="square" anchor="t">
            <a:normAutofit fontScale="90000"/>
          </a:bodyPr>
          <a:lstStyle/>
          <a:p>
            <a:r>
              <a:rPr lang="en-US" dirty="0"/>
              <a:t>Azure Durable Functions</a:t>
            </a:r>
            <a:endParaRPr lang="nl-NL" dirty="0"/>
          </a:p>
        </p:txBody>
      </p:sp>
      <p:graphicFrame>
        <p:nvGraphicFramePr>
          <p:cNvPr id="6" name="Text Placeholder 2">
            <a:extLst>
              <a:ext uri="{FF2B5EF4-FFF2-40B4-BE49-F238E27FC236}">
                <a16:creationId xmlns:a16="http://schemas.microsoft.com/office/drawing/2014/main" id="{4A361667-51B2-40CF-8F31-BA701994A4CE}"/>
              </a:ext>
            </a:extLst>
          </p:cNvPr>
          <p:cNvGraphicFramePr/>
          <p:nvPr>
            <p:extLst>
              <p:ext uri="{D42A27DB-BD31-4B8C-83A1-F6EECF244321}">
                <p14:modId xmlns:p14="http://schemas.microsoft.com/office/powerpoint/2010/main" val="755176877"/>
              </p:ext>
            </p:extLst>
          </p:nvPr>
        </p:nvGraphicFramePr>
        <p:xfrm>
          <a:off x="426424" y="1179837"/>
          <a:ext cx="11336039" cy="49618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419044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9C5F5557-68BA-4D14-B717-7EDF5F120F7E}"/>
                                            </p:graphicEl>
                                          </p:spTgt>
                                        </p:tgtEl>
                                        <p:attrNameLst>
                                          <p:attrName>style.visibility</p:attrName>
                                        </p:attrNameLst>
                                      </p:cBhvr>
                                      <p:to>
                                        <p:strVal val="visible"/>
                                      </p:to>
                                    </p:set>
                                    <p:animEffect transition="in" filter="fade">
                                      <p:cBhvr>
                                        <p:cTn id="7" dur="500"/>
                                        <p:tgtEl>
                                          <p:spTgt spid="6">
                                            <p:graphicEl>
                                              <a:dgm id="{9C5F5557-68BA-4D14-B717-7EDF5F120F7E}"/>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4DB66C75-0A12-4752-A9FD-AF1C2D046F9A}"/>
                                            </p:graphicEl>
                                          </p:spTgt>
                                        </p:tgtEl>
                                        <p:attrNameLst>
                                          <p:attrName>style.visibility</p:attrName>
                                        </p:attrNameLst>
                                      </p:cBhvr>
                                      <p:to>
                                        <p:strVal val="visible"/>
                                      </p:to>
                                    </p:set>
                                    <p:animEffect transition="in" filter="fade">
                                      <p:cBhvr>
                                        <p:cTn id="10" dur="500"/>
                                        <p:tgtEl>
                                          <p:spTgt spid="6">
                                            <p:graphicEl>
                                              <a:dgm id="{4DB66C75-0A12-4752-A9FD-AF1C2D046F9A}"/>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graphicEl>
                                              <a:dgm id="{8A0DE173-2EE6-4662-AEA9-393F6184979E}"/>
                                            </p:graphicEl>
                                          </p:spTgt>
                                        </p:tgtEl>
                                        <p:attrNameLst>
                                          <p:attrName>style.visibility</p:attrName>
                                        </p:attrNameLst>
                                      </p:cBhvr>
                                      <p:to>
                                        <p:strVal val="visible"/>
                                      </p:to>
                                    </p:set>
                                    <p:animEffect transition="in" filter="fade">
                                      <p:cBhvr>
                                        <p:cTn id="13" dur="500"/>
                                        <p:tgtEl>
                                          <p:spTgt spid="6">
                                            <p:graphicEl>
                                              <a:dgm id="{8A0DE173-2EE6-4662-AEA9-393F6184979E}"/>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graphicEl>
                                              <a:dgm id="{FF8A9767-760E-4000-89D5-DCF1C9B6CB90}"/>
                                            </p:graphicEl>
                                          </p:spTgt>
                                        </p:tgtEl>
                                        <p:attrNameLst>
                                          <p:attrName>style.visibility</p:attrName>
                                        </p:attrNameLst>
                                      </p:cBhvr>
                                      <p:to>
                                        <p:strVal val="visible"/>
                                      </p:to>
                                    </p:set>
                                    <p:animEffect transition="in" filter="fade">
                                      <p:cBhvr>
                                        <p:cTn id="18" dur="500"/>
                                        <p:tgtEl>
                                          <p:spTgt spid="6">
                                            <p:graphicEl>
                                              <a:dgm id="{FF8A9767-760E-4000-89D5-DCF1C9B6CB90}"/>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graphicEl>
                                              <a:dgm id="{B462E7DA-9409-4DCF-A299-EE01BB0DE2A0}"/>
                                            </p:graphicEl>
                                          </p:spTgt>
                                        </p:tgtEl>
                                        <p:attrNameLst>
                                          <p:attrName>style.visibility</p:attrName>
                                        </p:attrNameLst>
                                      </p:cBhvr>
                                      <p:to>
                                        <p:strVal val="visible"/>
                                      </p:to>
                                    </p:set>
                                    <p:animEffect transition="in" filter="fade">
                                      <p:cBhvr>
                                        <p:cTn id="21" dur="500"/>
                                        <p:tgtEl>
                                          <p:spTgt spid="6">
                                            <p:graphicEl>
                                              <a:dgm id="{B462E7DA-9409-4DCF-A299-EE01BB0DE2A0}"/>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graphicEl>
                                              <a:dgm id="{961E36E5-9BD4-4DCF-9351-7CDE47277757}"/>
                                            </p:graphicEl>
                                          </p:spTgt>
                                        </p:tgtEl>
                                        <p:attrNameLst>
                                          <p:attrName>style.visibility</p:attrName>
                                        </p:attrNameLst>
                                      </p:cBhvr>
                                      <p:to>
                                        <p:strVal val="visible"/>
                                      </p:to>
                                    </p:set>
                                    <p:animEffect transition="in" filter="fade">
                                      <p:cBhvr>
                                        <p:cTn id="24" dur="500"/>
                                        <p:tgtEl>
                                          <p:spTgt spid="6">
                                            <p:graphicEl>
                                              <a:dgm id="{961E36E5-9BD4-4DCF-9351-7CDE47277757}"/>
                                            </p:graphicEl>
                                          </p:spTgt>
                                        </p:tgtEl>
                                      </p:cBhvr>
                                    </p:animEffect>
                                  </p:childTnLst>
                                </p:cTn>
                              </p:par>
                              <p:par>
                                <p:cTn id="25" presetID="9" presetClass="emph" presetSubtype="0" grpId="1" nodeType="withEffect">
                                  <p:stCondLst>
                                    <p:cond delay="0"/>
                                  </p:stCondLst>
                                  <p:childTnLst>
                                    <p:set>
                                      <p:cBhvr>
                                        <p:cTn id="26" dur="indefinite"/>
                                        <p:tgtEl>
                                          <p:spTgt spid="6">
                                            <p:graphicEl>
                                              <a:dgm id="{9C5F5557-68BA-4D14-B717-7EDF5F120F7E}"/>
                                            </p:graphicEl>
                                          </p:spTgt>
                                        </p:tgtEl>
                                        <p:attrNameLst>
                                          <p:attrName>style.opacity</p:attrName>
                                        </p:attrNameLst>
                                      </p:cBhvr>
                                      <p:to>
                                        <p:strVal val="0.25"/>
                                      </p:to>
                                    </p:set>
                                    <p:animEffect filter="image" prLst="opacity: 0.25">
                                      <p:cBhvr rctx="IE">
                                        <p:cTn id="27" dur="indefinite"/>
                                        <p:tgtEl>
                                          <p:spTgt spid="6">
                                            <p:graphicEl>
                                              <a:dgm id="{9C5F5557-68BA-4D14-B717-7EDF5F120F7E}"/>
                                            </p:graphicEl>
                                          </p:spTgt>
                                        </p:tgtEl>
                                      </p:cBhvr>
                                    </p:animEffect>
                                  </p:childTnLst>
                                </p:cTn>
                              </p:par>
                              <p:par>
                                <p:cTn id="28" presetID="9" presetClass="emph" presetSubtype="0" grpId="1" nodeType="withEffect">
                                  <p:stCondLst>
                                    <p:cond delay="0"/>
                                  </p:stCondLst>
                                  <p:childTnLst>
                                    <p:set>
                                      <p:cBhvr>
                                        <p:cTn id="29" dur="indefinite"/>
                                        <p:tgtEl>
                                          <p:spTgt spid="6">
                                            <p:graphicEl>
                                              <a:dgm id="{4DB66C75-0A12-4752-A9FD-AF1C2D046F9A}"/>
                                            </p:graphicEl>
                                          </p:spTgt>
                                        </p:tgtEl>
                                        <p:attrNameLst>
                                          <p:attrName>style.opacity</p:attrName>
                                        </p:attrNameLst>
                                      </p:cBhvr>
                                      <p:to>
                                        <p:strVal val="0.25"/>
                                      </p:to>
                                    </p:set>
                                    <p:animEffect filter="image" prLst="opacity: 0.25">
                                      <p:cBhvr rctx="IE">
                                        <p:cTn id="30" dur="indefinite"/>
                                        <p:tgtEl>
                                          <p:spTgt spid="6">
                                            <p:graphicEl>
                                              <a:dgm id="{4DB66C75-0A12-4752-A9FD-AF1C2D046F9A}"/>
                                            </p:graphicEl>
                                          </p:spTgt>
                                        </p:tgtEl>
                                      </p:cBhvr>
                                    </p:animEffect>
                                  </p:childTnLst>
                                </p:cTn>
                              </p:par>
                              <p:par>
                                <p:cTn id="31" presetID="9" presetClass="emph" presetSubtype="0" grpId="1" nodeType="withEffect">
                                  <p:stCondLst>
                                    <p:cond delay="0"/>
                                  </p:stCondLst>
                                  <p:childTnLst>
                                    <p:set>
                                      <p:cBhvr>
                                        <p:cTn id="32" dur="indefinite"/>
                                        <p:tgtEl>
                                          <p:spTgt spid="6">
                                            <p:graphicEl>
                                              <a:dgm id="{8A0DE173-2EE6-4662-AEA9-393F6184979E}"/>
                                            </p:graphicEl>
                                          </p:spTgt>
                                        </p:tgtEl>
                                        <p:attrNameLst>
                                          <p:attrName>style.opacity</p:attrName>
                                        </p:attrNameLst>
                                      </p:cBhvr>
                                      <p:to>
                                        <p:strVal val="0.25"/>
                                      </p:to>
                                    </p:set>
                                    <p:animEffect filter="image" prLst="opacity: 0.25">
                                      <p:cBhvr rctx="IE">
                                        <p:cTn id="33" dur="indefinite"/>
                                        <p:tgtEl>
                                          <p:spTgt spid="6">
                                            <p:graphicEl>
                                              <a:dgm id="{8A0DE173-2EE6-4662-AEA9-393F6184979E}"/>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graphicEl>
                                              <a:dgm id="{8D01189A-34DE-48D9-81E4-B329E4BB029B}"/>
                                            </p:graphicEl>
                                          </p:spTgt>
                                        </p:tgtEl>
                                        <p:attrNameLst>
                                          <p:attrName>style.visibility</p:attrName>
                                        </p:attrNameLst>
                                      </p:cBhvr>
                                      <p:to>
                                        <p:strVal val="visible"/>
                                      </p:to>
                                    </p:set>
                                    <p:animEffect transition="in" filter="fade">
                                      <p:cBhvr>
                                        <p:cTn id="38" dur="500"/>
                                        <p:tgtEl>
                                          <p:spTgt spid="6">
                                            <p:graphicEl>
                                              <a:dgm id="{8D01189A-34DE-48D9-81E4-B329E4BB029B}"/>
                                            </p:graphic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graphicEl>
                                              <a:dgm id="{E0A4F886-1900-4081-AA17-B2E3A12679D9}"/>
                                            </p:graphicEl>
                                          </p:spTgt>
                                        </p:tgtEl>
                                        <p:attrNameLst>
                                          <p:attrName>style.visibility</p:attrName>
                                        </p:attrNameLst>
                                      </p:cBhvr>
                                      <p:to>
                                        <p:strVal val="visible"/>
                                      </p:to>
                                    </p:set>
                                    <p:animEffect transition="in" filter="fade">
                                      <p:cBhvr>
                                        <p:cTn id="41" dur="500"/>
                                        <p:tgtEl>
                                          <p:spTgt spid="6">
                                            <p:graphicEl>
                                              <a:dgm id="{E0A4F886-1900-4081-AA17-B2E3A12679D9}"/>
                                            </p:graphic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graphicEl>
                                              <a:dgm id="{512A5EB9-8818-44D3-B8C4-DBDFFEF5416E}"/>
                                            </p:graphicEl>
                                          </p:spTgt>
                                        </p:tgtEl>
                                        <p:attrNameLst>
                                          <p:attrName>style.visibility</p:attrName>
                                        </p:attrNameLst>
                                      </p:cBhvr>
                                      <p:to>
                                        <p:strVal val="visible"/>
                                      </p:to>
                                    </p:set>
                                    <p:animEffect transition="in" filter="fade">
                                      <p:cBhvr>
                                        <p:cTn id="44" dur="500"/>
                                        <p:tgtEl>
                                          <p:spTgt spid="6">
                                            <p:graphicEl>
                                              <a:dgm id="{512A5EB9-8818-44D3-B8C4-DBDFFEF5416E}"/>
                                            </p:graphicEl>
                                          </p:spTgt>
                                        </p:tgtEl>
                                      </p:cBhvr>
                                    </p:animEffect>
                                  </p:childTnLst>
                                </p:cTn>
                              </p:par>
                              <p:par>
                                <p:cTn id="45" presetID="9" presetClass="emph" presetSubtype="0" grpId="1" nodeType="withEffect">
                                  <p:stCondLst>
                                    <p:cond delay="0"/>
                                  </p:stCondLst>
                                  <p:childTnLst>
                                    <p:set>
                                      <p:cBhvr>
                                        <p:cTn id="46" dur="indefinite"/>
                                        <p:tgtEl>
                                          <p:spTgt spid="6">
                                            <p:graphicEl>
                                              <a:dgm id="{FF8A9767-760E-4000-89D5-DCF1C9B6CB90}"/>
                                            </p:graphicEl>
                                          </p:spTgt>
                                        </p:tgtEl>
                                        <p:attrNameLst>
                                          <p:attrName>style.opacity</p:attrName>
                                        </p:attrNameLst>
                                      </p:cBhvr>
                                      <p:to>
                                        <p:strVal val="0.25"/>
                                      </p:to>
                                    </p:set>
                                    <p:animEffect filter="image" prLst="opacity: 0.25">
                                      <p:cBhvr rctx="IE">
                                        <p:cTn id="47" dur="indefinite"/>
                                        <p:tgtEl>
                                          <p:spTgt spid="6">
                                            <p:graphicEl>
                                              <a:dgm id="{FF8A9767-760E-4000-89D5-DCF1C9B6CB90}"/>
                                            </p:graphicEl>
                                          </p:spTgt>
                                        </p:tgtEl>
                                      </p:cBhvr>
                                    </p:animEffect>
                                  </p:childTnLst>
                                </p:cTn>
                              </p:par>
                              <p:par>
                                <p:cTn id="48" presetID="9" presetClass="emph" presetSubtype="0" grpId="1" nodeType="withEffect">
                                  <p:stCondLst>
                                    <p:cond delay="0"/>
                                  </p:stCondLst>
                                  <p:childTnLst>
                                    <p:set>
                                      <p:cBhvr>
                                        <p:cTn id="49" dur="indefinite"/>
                                        <p:tgtEl>
                                          <p:spTgt spid="6">
                                            <p:graphicEl>
                                              <a:dgm id="{B462E7DA-9409-4DCF-A299-EE01BB0DE2A0}"/>
                                            </p:graphicEl>
                                          </p:spTgt>
                                        </p:tgtEl>
                                        <p:attrNameLst>
                                          <p:attrName>style.opacity</p:attrName>
                                        </p:attrNameLst>
                                      </p:cBhvr>
                                      <p:to>
                                        <p:strVal val="0.25"/>
                                      </p:to>
                                    </p:set>
                                    <p:animEffect filter="image" prLst="opacity: 0.25">
                                      <p:cBhvr rctx="IE">
                                        <p:cTn id="50" dur="indefinite"/>
                                        <p:tgtEl>
                                          <p:spTgt spid="6">
                                            <p:graphicEl>
                                              <a:dgm id="{B462E7DA-9409-4DCF-A299-EE01BB0DE2A0}"/>
                                            </p:graphicEl>
                                          </p:spTgt>
                                        </p:tgtEl>
                                      </p:cBhvr>
                                    </p:animEffect>
                                  </p:childTnLst>
                                </p:cTn>
                              </p:par>
                              <p:par>
                                <p:cTn id="51" presetID="9" presetClass="emph" presetSubtype="0" grpId="1" nodeType="withEffect">
                                  <p:stCondLst>
                                    <p:cond delay="0"/>
                                  </p:stCondLst>
                                  <p:childTnLst>
                                    <p:set>
                                      <p:cBhvr>
                                        <p:cTn id="52" dur="indefinite"/>
                                        <p:tgtEl>
                                          <p:spTgt spid="6">
                                            <p:graphicEl>
                                              <a:dgm id="{961E36E5-9BD4-4DCF-9351-7CDE47277757}"/>
                                            </p:graphicEl>
                                          </p:spTgt>
                                        </p:tgtEl>
                                        <p:attrNameLst>
                                          <p:attrName>style.opacity</p:attrName>
                                        </p:attrNameLst>
                                      </p:cBhvr>
                                      <p:to>
                                        <p:strVal val="0.25"/>
                                      </p:to>
                                    </p:set>
                                    <p:animEffect filter="image" prLst="opacity: 0.25">
                                      <p:cBhvr rctx="IE">
                                        <p:cTn id="53" dur="indefinite"/>
                                        <p:tgtEl>
                                          <p:spTgt spid="6">
                                            <p:graphicEl>
                                              <a:dgm id="{961E36E5-9BD4-4DCF-9351-7CDE47277757}"/>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9B74A-6618-466F-A747-D1FBE53F01BD}"/>
              </a:ext>
            </a:extLst>
          </p:cNvPr>
          <p:cNvSpPr>
            <a:spLocks noGrp="1"/>
          </p:cNvSpPr>
          <p:nvPr>
            <p:ph type="title"/>
          </p:nvPr>
        </p:nvSpPr>
        <p:spPr/>
        <p:txBody>
          <a:bodyPr wrap="square" anchor="t">
            <a:normAutofit fontScale="90000"/>
          </a:bodyPr>
          <a:lstStyle/>
          <a:p>
            <a:r>
              <a:rPr lang="en-US" dirty="0"/>
              <a:t>Function Types</a:t>
            </a:r>
            <a:endParaRPr lang="nl-NL" dirty="0"/>
          </a:p>
        </p:txBody>
      </p:sp>
      <p:graphicFrame>
        <p:nvGraphicFramePr>
          <p:cNvPr id="6" name="Text Placeholder 2">
            <a:extLst>
              <a:ext uri="{FF2B5EF4-FFF2-40B4-BE49-F238E27FC236}">
                <a16:creationId xmlns:a16="http://schemas.microsoft.com/office/drawing/2014/main" id="{4A361667-51B2-40CF-8F31-BA701994A4CE}"/>
              </a:ext>
            </a:extLst>
          </p:cNvPr>
          <p:cNvGraphicFramePr/>
          <p:nvPr>
            <p:extLst>
              <p:ext uri="{D42A27DB-BD31-4B8C-83A1-F6EECF244321}">
                <p14:modId xmlns:p14="http://schemas.microsoft.com/office/powerpoint/2010/main" val="2317066581"/>
              </p:ext>
            </p:extLst>
          </p:nvPr>
        </p:nvGraphicFramePr>
        <p:xfrm>
          <a:off x="426424" y="1179837"/>
          <a:ext cx="11336039" cy="49618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395007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4DB66C75-0A12-4752-A9FD-AF1C2D046F9A}"/>
                                            </p:graphicEl>
                                          </p:spTgt>
                                        </p:tgtEl>
                                        <p:attrNameLst>
                                          <p:attrName>style.visibility</p:attrName>
                                        </p:attrNameLst>
                                      </p:cBhvr>
                                      <p:to>
                                        <p:strVal val="visible"/>
                                      </p:to>
                                    </p:set>
                                    <p:animEffect transition="in" filter="fade">
                                      <p:cBhvr>
                                        <p:cTn id="7" dur="500"/>
                                        <p:tgtEl>
                                          <p:spTgt spid="6">
                                            <p:graphicEl>
                                              <a:dgm id="{4DB66C75-0A12-4752-A9FD-AF1C2D046F9A}"/>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9C5F5557-68BA-4D14-B717-7EDF5F120F7E}"/>
                                            </p:graphicEl>
                                          </p:spTgt>
                                        </p:tgtEl>
                                        <p:attrNameLst>
                                          <p:attrName>style.visibility</p:attrName>
                                        </p:attrNameLst>
                                      </p:cBhvr>
                                      <p:to>
                                        <p:strVal val="visible"/>
                                      </p:to>
                                    </p:set>
                                    <p:animEffect transition="in" filter="fade">
                                      <p:cBhvr>
                                        <p:cTn id="10" dur="500"/>
                                        <p:tgtEl>
                                          <p:spTgt spid="6">
                                            <p:graphicEl>
                                              <a:dgm id="{9C5F5557-68BA-4D14-B717-7EDF5F120F7E}"/>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graphicEl>
                                              <a:dgm id="{8A0DE173-2EE6-4662-AEA9-393F6184979E}"/>
                                            </p:graphicEl>
                                          </p:spTgt>
                                        </p:tgtEl>
                                        <p:attrNameLst>
                                          <p:attrName>style.visibility</p:attrName>
                                        </p:attrNameLst>
                                      </p:cBhvr>
                                      <p:to>
                                        <p:strVal val="visible"/>
                                      </p:to>
                                    </p:set>
                                    <p:animEffect transition="in" filter="fade">
                                      <p:cBhvr>
                                        <p:cTn id="13" dur="500"/>
                                        <p:tgtEl>
                                          <p:spTgt spid="6">
                                            <p:graphicEl>
                                              <a:dgm id="{8A0DE173-2EE6-4662-AEA9-393F6184979E}"/>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graphicEl>
                                              <a:dgm id="{0CD40AD3-D008-4977-ACB0-35D8535B9AD9}"/>
                                            </p:graphicEl>
                                          </p:spTgt>
                                        </p:tgtEl>
                                        <p:attrNameLst>
                                          <p:attrName>style.visibility</p:attrName>
                                        </p:attrNameLst>
                                      </p:cBhvr>
                                      <p:to>
                                        <p:strVal val="visible"/>
                                      </p:to>
                                    </p:set>
                                    <p:animEffect transition="in" filter="fade">
                                      <p:cBhvr>
                                        <p:cTn id="18" dur="500"/>
                                        <p:tgtEl>
                                          <p:spTgt spid="6">
                                            <p:graphicEl>
                                              <a:dgm id="{0CD40AD3-D008-4977-ACB0-35D8535B9AD9}"/>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graphicEl>
                                              <a:dgm id="{7DAF430B-69B1-4BE3-B73C-8F9C82C395D0}"/>
                                            </p:graphicEl>
                                          </p:spTgt>
                                        </p:tgtEl>
                                        <p:attrNameLst>
                                          <p:attrName>style.visibility</p:attrName>
                                        </p:attrNameLst>
                                      </p:cBhvr>
                                      <p:to>
                                        <p:strVal val="visible"/>
                                      </p:to>
                                    </p:set>
                                    <p:animEffect transition="in" filter="fade">
                                      <p:cBhvr>
                                        <p:cTn id="21" dur="500"/>
                                        <p:tgtEl>
                                          <p:spTgt spid="6">
                                            <p:graphicEl>
                                              <a:dgm id="{7DAF430B-69B1-4BE3-B73C-8F9C82C395D0}"/>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graphicEl>
                                              <a:dgm id="{2CC2F0B3-A9B4-48B0-AB6B-4E0A5834A905}"/>
                                            </p:graphicEl>
                                          </p:spTgt>
                                        </p:tgtEl>
                                        <p:attrNameLst>
                                          <p:attrName>style.visibility</p:attrName>
                                        </p:attrNameLst>
                                      </p:cBhvr>
                                      <p:to>
                                        <p:strVal val="visible"/>
                                      </p:to>
                                    </p:set>
                                    <p:animEffect transition="in" filter="fade">
                                      <p:cBhvr>
                                        <p:cTn id="24" dur="500"/>
                                        <p:tgtEl>
                                          <p:spTgt spid="6">
                                            <p:graphicEl>
                                              <a:dgm id="{2CC2F0B3-A9B4-48B0-AB6B-4E0A5834A905}"/>
                                            </p:graphicEl>
                                          </p:spTgt>
                                        </p:tgtEl>
                                      </p:cBhvr>
                                    </p:animEffect>
                                  </p:childTnLst>
                                </p:cTn>
                              </p:par>
                              <p:par>
                                <p:cTn id="25" presetID="9" presetClass="emph" presetSubtype="0" grpId="1" nodeType="withEffect">
                                  <p:stCondLst>
                                    <p:cond delay="0"/>
                                  </p:stCondLst>
                                  <p:childTnLst>
                                    <p:set>
                                      <p:cBhvr>
                                        <p:cTn id="26" dur="indefinite"/>
                                        <p:tgtEl>
                                          <p:spTgt spid="6">
                                            <p:graphicEl>
                                              <a:dgm id="{4DB66C75-0A12-4752-A9FD-AF1C2D046F9A}"/>
                                            </p:graphicEl>
                                          </p:spTgt>
                                        </p:tgtEl>
                                        <p:attrNameLst>
                                          <p:attrName>style.opacity</p:attrName>
                                        </p:attrNameLst>
                                      </p:cBhvr>
                                      <p:to>
                                        <p:strVal val="0.25"/>
                                      </p:to>
                                    </p:set>
                                    <p:animEffect filter="image" prLst="opacity: 0.25">
                                      <p:cBhvr rctx="IE">
                                        <p:cTn id="27" dur="indefinite"/>
                                        <p:tgtEl>
                                          <p:spTgt spid="6">
                                            <p:graphicEl>
                                              <a:dgm id="{4DB66C75-0A12-4752-A9FD-AF1C2D046F9A}"/>
                                            </p:graphicEl>
                                          </p:spTgt>
                                        </p:tgtEl>
                                      </p:cBhvr>
                                    </p:animEffect>
                                  </p:childTnLst>
                                </p:cTn>
                              </p:par>
                              <p:par>
                                <p:cTn id="28" presetID="9" presetClass="emph" presetSubtype="0" grpId="1" nodeType="withEffect">
                                  <p:stCondLst>
                                    <p:cond delay="0"/>
                                  </p:stCondLst>
                                  <p:childTnLst>
                                    <p:set>
                                      <p:cBhvr>
                                        <p:cTn id="29" dur="indefinite"/>
                                        <p:tgtEl>
                                          <p:spTgt spid="6">
                                            <p:graphicEl>
                                              <a:dgm id="{9C5F5557-68BA-4D14-B717-7EDF5F120F7E}"/>
                                            </p:graphicEl>
                                          </p:spTgt>
                                        </p:tgtEl>
                                        <p:attrNameLst>
                                          <p:attrName>style.opacity</p:attrName>
                                        </p:attrNameLst>
                                      </p:cBhvr>
                                      <p:to>
                                        <p:strVal val="0.25"/>
                                      </p:to>
                                    </p:set>
                                    <p:animEffect filter="image" prLst="opacity: 0.25">
                                      <p:cBhvr rctx="IE">
                                        <p:cTn id="30" dur="indefinite"/>
                                        <p:tgtEl>
                                          <p:spTgt spid="6">
                                            <p:graphicEl>
                                              <a:dgm id="{9C5F5557-68BA-4D14-B717-7EDF5F120F7E}"/>
                                            </p:graphicEl>
                                          </p:spTgt>
                                        </p:tgtEl>
                                      </p:cBhvr>
                                    </p:animEffect>
                                  </p:childTnLst>
                                </p:cTn>
                              </p:par>
                              <p:par>
                                <p:cTn id="31" presetID="9" presetClass="emph" presetSubtype="0" grpId="1" nodeType="withEffect">
                                  <p:stCondLst>
                                    <p:cond delay="0"/>
                                  </p:stCondLst>
                                  <p:childTnLst>
                                    <p:set>
                                      <p:cBhvr>
                                        <p:cTn id="32" dur="indefinite"/>
                                        <p:tgtEl>
                                          <p:spTgt spid="6">
                                            <p:graphicEl>
                                              <a:dgm id="{8A0DE173-2EE6-4662-AEA9-393F6184979E}"/>
                                            </p:graphicEl>
                                          </p:spTgt>
                                        </p:tgtEl>
                                        <p:attrNameLst>
                                          <p:attrName>style.opacity</p:attrName>
                                        </p:attrNameLst>
                                      </p:cBhvr>
                                      <p:to>
                                        <p:strVal val="0.25"/>
                                      </p:to>
                                    </p:set>
                                    <p:animEffect filter="image" prLst="opacity: 0.25">
                                      <p:cBhvr rctx="IE">
                                        <p:cTn id="33" dur="indefinite"/>
                                        <p:tgtEl>
                                          <p:spTgt spid="6">
                                            <p:graphicEl>
                                              <a:dgm id="{8A0DE173-2EE6-4662-AEA9-393F6184979E}"/>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graphicEl>
                                              <a:dgm id="{3B9EB497-5C51-45B5-9E04-E1C3F30FE6A5}"/>
                                            </p:graphicEl>
                                          </p:spTgt>
                                        </p:tgtEl>
                                        <p:attrNameLst>
                                          <p:attrName>style.visibility</p:attrName>
                                        </p:attrNameLst>
                                      </p:cBhvr>
                                      <p:to>
                                        <p:strVal val="visible"/>
                                      </p:to>
                                    </p:set>
                                    <p:animEffect transition="in" filter="fade">
                                      <p:cBhvr>
                                        <p:cTn id="38" dur="500"/>
                                        <p:tgtEl>
                                          <p:spTgt spid="6">
                                            <p:graphicEl>
                                              <a:dgm id="{3B9EB497-5C51-45B5-9E04-E1C3F30FE6A5}"/>
                                            </p:graphic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graphicEl>
                                              <a:dgm id="{19FC3B8C-859B-41DB-8209-167FD012B417}"/>
                                            </p:graphicEl>
                                          </p:spTgt>
                                        </p:tgtEl>
                                        <p:attrNameLst>
                                          <p:attrName>style.visibility</p:attrName>
                                        </p:attrNameLst>
                                      </p:cBhvr>
                                      <p:to>
                                        <p:strVal val="visible"/>
                                      </p:to>
                                    </p:set>
                                    <p:animEffect transition="in" filter="fade">
                                      <p:cBhvr>
                                        <p:cTn id="41" dur="500"/>
                                        <p:tgtEl>
                                          <p:spTgt spid="6">
                                            <p:graphicEl>
                                              <a:dgm id="{19FC3B8C-859B-41DB-8209-167FD012B417}"/>
                                            </p:graphic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graphicEl>
                                              <a:dgm id="{D23D8C85-56E5-4484-8798-41E47BCB59B4}"/>
                                            </p:graphicEl>
                                          </p:spTgt>
                                        </p:tgtEl>
                                        <p:attrNameLst>
                                          <p:attrName>style.visibility</p:attrName>
                                        </p:attrNameLst>
                                      </p:cBhvr>
                                      <p:to>
                                        <p:strVal val="visible"/>
                                      </p:to>
                                    </p:set>
                                    <p:animEffect transition="in" filter="fade">
                                      <p:cBhvr>
                                        <p:cTn id="44" dur="500"/>
                                        <p:tgtEl>
                                          <p:spTgt spid="6">
                                            <p:graphicEl>
                                              <a:dgm id="{D23D8C85-56E5-4484-8798-41E47BCB59B4}"/>
                                            </p:graphicEl>
                                          </p:spTgt>
                                        </p:tgtEl>
                                      </p:cBhvr>
                                    </p:animEffect>
                                  </p:childTnLst>
                                </p:cTn>
                              </p:par>
                              <p:par>
                                <p:cTn id="45" presetID="9" presetClass="emph" presetSubtype="0" grpId="1" nodeType="withEffect">
                                  <p:stCondLst>
                                    <p:cond delay="0"/>
                                  </p:stCondLst>
                                  <p:childTnLst>
                                    <p:set>
                                      <p:cBhvr>
                                        <p:cTn id="46" dur="indefinite"/>
                                        <p:tgtEl>
                                          <p:spTgt spid="6">
                                            <p:graphicEl>
                                              <a:dgm id="{0CD40AD3-D008-4977-ACB0-35D8535B9AD9}"/>
                                            </p:graphicEl>
                                          </p:spTgt>
                                        </p:tgtEl>
                                        <p:attrNameLst>
                                          <p:attrName>style.opacity</p:attrName>
                                        </p:attrNameLst>
                                      </p:cBhvr>
                                      <p:to>
                                        <p:strVal val="0.25"/>
                                      </p:to>
                                    </p:set>
                                    <p:animEffect filter="image" prLst="opacity: 0.25">
                                      <p:cBhvr rctx="IE">
                                        <p:cTn id="47" dur="indefinite"/>
                                        <p:tgtEl>
                                          <p:spTgt spid="6">
                                            <p:graphicEl>
                                              <a:dgm id="{0CD40AD3-D008-4977-ACB0-35D8535B9AD9}"/>
                                            </p:graphicEl>
                                          </p:spTgt>
                                        </p:tgtEl>
                                      </p:cBhvr>
                                    </p:animEffect>
                                  </p:childTnLst>
                                </p:cTn>
                              </p:par>
                              <p:par>
                                <p:cTn id="48" presetID="9" presetClass="emph" presetSubtype="0" grpId="1" nodeType="withEffect">
                                  <p:stCondLst>
                                    <p:cond delay="0"/>
                                  </p:stCondLst>
                                  <p:childTnLst>
                                    <p:set>
                                      <p:cBhvr>
                                        <p:cTn id="49" dur="indefinite"/>
                                        <p:tgtEl>
                                          <p:spTgt spid="6">
                                            <p:graphicEl>
                                              <a:dgm id="{7DAF430B-69B1-4BE3-B73C-8F9C82C395D0}"/>
                                            </p:graphicEl>
                                          </p:spTgt>
                                        </p:tgtEl>
                                        <p:attrNameLst>
                                          <p:attrName>style.opacity</p:attrName>
                                        </p:attrNameLst>
                                      </p:cBhvr>
                                      <p:to>
                                        <p:strVal val="0.25"/>
                                      </p:to>
                                    </p:set>
                                    <p:animEffect filter="image" prLst="opacity: 0.25">
                                      <p:cBhvr rctx="IE">
                                        <p:cTn id="50" dur="indefinite"/>
                                        <p:tgtEl>
                                          <p:spTgt spid="6">
                                            <p:graphicEl>
                                              <a:dgm id="{7DAF430B-69B1-4BE3-B73C-8F9C82C395D0}"/>
                                            </p:graphicEl>
                                          </p:spTgt>
                                        </p:tgtEl>
                                      </p:cBhvr>
                                    </p:animEffect>
                                  </p:childTnLst>
                                </p:cTn>
                              </p:par>
                              <p:par>
                                <p:cTn id="51" presetID="9" presetClass="emph" presetSubtype="0" grpId="1" nodeType="withEffect">
                                  <p:stCondLst>
                                    <p:cond delay="0"/>
                                  </p:stCondLst>
                                  <p:childTnLst>
                                    <p:set>
                                      <p:cBhvr>
                                        <p:cTn id="52" dur="indefinite"/>
                                        <p:tgtEl>
                                          <p:spTgt spid="6">
                                            <p:graphicEl>
                                              <a:dgm id="{2CC2F0B3-A9B4-48B0-AB6B-4E0A5834A905}"/>
                                            </p:graphicEl>
                                          </p:spTgt>
                                        </p:tgtEl>
                                        <p:attrNameLst>
                                          <p:attrName>style.opacity</p:attrName>
                                        </p:attrNameLst>
                                      </p:cBhvr>
                                      <p:to>
                                        <p:strVal val="0.25"/>
                                      </p:to>
                                    </p:set>
                                    <p:animEffect filter="image" prLst="opacity: 0.25">
                                      <p:cBhvr rctx="IE">
                                        <p:cTn id="53" dur="indefinite"/>
                                        <p:tgtEl>
                                          <p:spTgt spid="6">
                                            <p:graphicEl>
                                              <a:dgm id="{2CC2F0B3-A9B4-48B0-AB6B-4E0A5834A905}"/>
                                            </p:graphic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graphicEl>
                                              <a:dgm id="{F476E004-D88F-4C21-908D-8E5350AF6452}"/>
                                            </p:graphicEl>
                                          </p:spTgt>
                                        </p:tgtEl>
                                        <p:attrNameLst>
                                          <p:attrName>style.visibility</p:attrName>
                                        </p:attrNameLst>
                                      </p:cBhvr>
                                      <p:to>
                                        <p:strVal val="visible"/>
                                      </p:to>
                                    </p:set>
                                    <p:animEffect transition="in" filter="fade">
                                      <p:cBhvr>
                                        <p:cTn id="58" dur="500"/>
                                        <p:tgtEl>
                                          <p:spTgt spid="6">
                                            <p:graphicEl>
                                              <a:dgm id="{F476E004-D88F-4C21-908D-8E5350AF6452}"/>
                                            </p:graphic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graphicEl>
                                              <a:dgm id="{BFDA3F37-81A7-495A-9BC1-9CA88DF54C99}"/>
                                            </p:graphicEl>
                                          </p:spTgt>
                                        </p:tgtEl>
                                        <p:attrNameLst>
                                          <p:attrName>style.visibility</p:attrName>
                                        </p:attrNameLst>
                                      </p:cBhvr>
                                      <p:to>
                                        <p:strVal val="visible"/>
                                      </p:to>
                                    </p:set>
                                    <p:animEffect transition="in" filter="fade">
                                      <p:cBhvr>
                                        <p:cTn id="61" dur="500"/>
                                        <p:tgtEl>
                                          <p:spTgt spid="6">
                                            <p:graphicEl>
                                              <a:dgm id="{BFDA3F37-81A7-495A-9BC1-9CA88DF54C99}"/>
                                            </p:graphic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graphicEl>
                                              <a:dgm id="{2D6ADF89-E341-42CD-ADBC-91577DF17EAD}"/>
                                            </p:graphicEl>
                                          </p:spTgt>
                                        </p:tgtEl>
                                        <p:attrNameLst>
                                          <p:attrName>style.visibility</p:attrName>
                                        </p:attrNameLst>
                                      </p:cBhvr>
                                      <p:to>
                                        <p:strVal val="visible"/>
                                      </p:to>
                                    </p:set>
                                    <p:animEffect transition="in" filter="fade">
                                      <p:cBhvr>
                                        <p:cTn id="64" dur="500"/>
                                        <p:tgtEl>
                                          <p:spTgt spid="6">
                                            <p:graphicEl>
                                              <a:dgm id="{2D6ADF89-E341-42CD-ADBC-91577DF17EAD}"/>
                                            </p:graphicEl>
                                          </p:spTgt>
                                        </p:tgtEl>
                                      </p:cBhvr>
                                    </p:animEffect>
                                  </p:childTnLst>
                                </p:cTn>
                              </p:par>
                              <p:par>
                                <p:cTn id="65" presetID="9" presetClass="emph" presetSubtype="0" grpId="1" nodeType="withEffect">
                                  <p:stCondLst>
                                    <p:cond delay="0"/>
                                  </p:stCondLst>
                                  <p:childTnLst>
                                    <p:set>
                                      <p:cBhvr>
                                        <p:cTn id="66" dur="indefinite"/>
                                        <p:tgtEl>
                                          <p:spTgt spid="6">
                                            <p:graphicEl>
                                              <a:dgm id="{3B9EB497-5C51-45B5-9E04-E1C3F30FE6A5}"/>
                                            </p:graphicEl>
                                          </p:spTgt>
                                        </p:tgtEl>
                                        <p:attrNameLst>
                                          <p:attrName>style.opacity</p:attrName>
                                        </p:attrNameLst>
                                      </p:cBhvr>
                                      <p:to>
                                        <p:strVal val="0.25"/>
                                      </p:to>
                                    </p:set>
                                    <p:animEffect filter="image" prLst="opacity: 0.25">
                                      <p:cBhvr rctx="IE">
                                        <p:cTn id="67" dur="indefinite"/>
                                        <p:tgtEl>
                                          <p:spTgt spid="6">
                                            <p:graphicEl>
                                              <a:dgm id="{3B9EB497-5C51-45B5-9E04-E1C3F30FE6A5}"/>
                                            </p:graphicEl>
                                          </p:spTgt>
                                        </p:tgtEl>
                                      </p:cBhvr>
                                    </p:animEffect>
                                  </p:childTnLst>
                                </p:cTn>
                              </p:par>
                              <p:par>
                                <p:cTn id="68" presetID="9" presetClass="emph" presetSubtype="0" grpId="1" nodeType="withEffect">
                                  <p:stCondLst>
                                    <p:cond delay="0"/>
                                  </p:stCondLst>
                                  <p:childTnLst>
                                    <p:set>
                                      <p:cBhvr>
                                        <p:cTn id="69" dur="indefinite"/>
                                        <p:tgtEl>
                                          <p:spTgt spid="6">
                                            <p:graphicEl>
                                              <a:dgm id="{19FC3B8C-859B-41DB-8209-167FD012B417}"/>
                                            </p:graphicEl>
                                          </p:spTgt>
                                        </p:tgtEl>
                                        <p:attrNameLst>
                                          <p:attrName>style.opacity</p:attrName>
                                        </p:attrNameLst>
                                      </p:cBhvr>
                                      <p:to>
                                        <p:strVal val="0.25"/>
                                      </p:to>
                                    </p:set>
                                    <p:animEffect filter="image" prLst="opacity: 0.25">
                                      <p:cBhvr rctx="IE">
                                        <p:cTn id="70" dur="indefinite"/>
                                        <p:tgtEl>
                                          <p:spTgt spid="6">
                                            <p:graphicEl>
                                              <a:dgm id="{19FC3B8C-859B-41DB-8209-167FD012B417}"/>
                                            </p:graphicEl>
                                          </p:spTgt>
                                        </p:tgtEl>
                                      </p:cBhvr>
                                    </p:animEffect>
                                  </p:childTnLst>
                                </p:cTn>
                              </p:par>
                              <p:par>
                                <p:cTn id="71" presetID="9" presetClass="emph" presetSubtype="0" grpId="1" nodeType="withEffect">
                                  <p:stCondLst>
                                    <p:cond delay="0"/>
                                  </p:stCondLst>
                                  <p:childTnLst>
                                    <p:set>
                                      <p:cBhvr>
                                        <p:cTn id="72" dur="indefinite"/>
                                        <p:tgtEl>
                                          <p:spTgt spid="6">
                                            <p:graphicEl>
                                              <a:dgm id="{D23D8C85-56E5-4484-8798-41E47BCB59B4}"/>
                                            </p:graphicEl>
                                          </p:spTgt>
                                        </p:tgtEl>
                                        <p:attrNameLst>
                                          <p:attrName>style.opacity</p:attrName>
                                        </p:attrNameLst>
                                      </p:cBhvr>
                                      <p:to>
                                        <p:strVal val="0.25"/>
                                      </p:to>
                                    </p:set>
                                    <p:animEffect filter="image" prLst="opacity: 0.25">
                                      <p:cBhvr rctx="IE">
                                        <p:cTn id="73" dur="indefinite"/>
                                        <p:tgtEl>
                                          <p:spTgt spid="6">
                                            <p:graphicEl>
                                              <a:dgm id="{D23D8C85-56E5-4484-8798-41E47BCB59B4}"/>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2CF44-5F4D-4A56-BDD0-240E483885A5}"/>
              </a:ext>
            </a:extLst>
          </p:cNvPr>
          <p:cNvSpPr>
            <a:spLocks noGrp="1"/>
          </p:cNvSpPr>
          <p:nvPr>
            <p:ph type="title"/>
          </p:nvPr>
        </p:nvSpPr>
        <p:spPr/>
        <p:txBody>
          <a:bodyPr/>
          <a:lstStyle/>
          <a:p>
            <a:r>
              <a:rPr lang="en-US" dirty="0"/>
              <a:t>Pattern: Function chaining</a:t>
            </a:r>
            <a:endParaRPr lang="nl-NL" dirty="0"/>
          </a:p>
        </p:txBody>
      </p:sp>
      <p:pic>
        <p:nvPicPr>
          <p:cNvPr id="1026" name="Picture 2" descr="A diagram of the function chaining pattern">
            <a:extLst>
              <a:ext uri="{FF2B5EF4-FFF2-40B4-BE49-F238E27FC236}">
                <a16:creationId xmlns:a16="http://schemas.microsoft.com/office/drawing/2014/main" id="{5963CDF5-D9CA-4B7B-893D-218C1CEC89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2728913"/>
            <a:ext cx="7858125" cy="1400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585835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2CF44-5F4D-4A56-BDD0-240E483885A5}"/>
              </a:ext>
            </a:extLst>
          </p:cNvPr>
          <p:cNvSpPr>
            <a:spLocks noGrp="1"/>
          </p:cNvSpPr>
          <p:nvPr>
            <p:ph type="title"/>
          </p:nvPr>
        </p:nvSpPr>
        <p:spPr/>
        <p:txBody>
          <a:bodyPr/>
          <a:lstStyle/>
          <a:p>
            <a:r>
              <a:rPr lang="en-US" dirty="0"/>
              <a:t>Pattern: Fan out/fan in</a:t>
            </a:r>
            <a:endParaRPr lang="nl-NL" dirty="0"/>
          </a:p>
        </p:txBody>
      </p:sp>
      <p:pic>
        <p:nvPicPr>
          <p:cNvPr id="2050" name="Picture 2" descr="A diagram of the fan out/fan pattern">
            <a:extLst>
              <a:ext uri="{FF2B5EF4-FFF2-40B4-BE49-F238E27FC236}">
                <a16:creationId xmlns:a16="http://schemas.microsoft.com/office/drawing/2014/main" id="{9ADA3237-FD78-4965-86AB-D980B196E5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8038" y="2066925"/>
            <a:ext cx="5495925" cy="2724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451922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2CF44-5F4D-4A56-BDD0-240E483885A5}"/>
              </a:ext>
            </a:extLst>
          </p:cNvPr>
          <p:cNvSpPr>
            <a:spLocks noGrp="1"/>
          </p:cNvSpPr>
          <p:nvPr>
            <p:ph type="title"/>
          </p:nvPr>
        </p:nvSpPr>
        <p:spPr/>
        <p:txBody>
          <a:bodyPr/>
          <a:lstStyle/>
          <a:p>
            <a:r>
              <a:rPr lang="en-US" dirty="0"/>
              <a:t>Pattern: Async HTTP APIs</a:t>
            </a:r>
            <a:endParaRPr lang="nl-NL" dirty="0"/>
          </a:p>
        </p:txBody>
      </p:sp>
      <p:pic>
        <p:nvPicPr>
          <p:cNvPr id="3074" name="Picture 2">
            <a:extLst>
              <a:ext uri="{FF2B5EF4-FFF2-40B4-BE49-F238E27FC236}">
                <a16:creationId xmlns:a16="http://schemas.microsoft.com/office/drawing/2014/main" id="{38EAEDF3-8E3E-4C70-A48D-52ED216603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57663" y="1971675"/>
            <a:ext cx="3876675" cy="2914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022579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2CF44-5F4D-4A56-BDD0-240E483885A5}"/>
              </a:ext>
            </a:extLst>
          </p:cNvPr>
          <p:cNvSpPr>
            <a:spLocks noGrp="1"/>
          </p:cNvSpPr>
          <p:nvPr>
            <p:ph type="title"/>
          </p:nvPr>
        </p:nvSpPr>
        <p:spPr/>
        <p:txBody>
          <a:bodyPr/>
          <a:lstStyle/>
          <a:p>
            <a:r>
              <a:rPr lang="en-US" dirty="0"/>
              <a:t>Pattern: Monitor</a:t>
            </a:r>
            <a:endParaRPr lang="nl-NL" dirty="0"/>
          </a:p>
        </p:txBody>
      </p:sp>
      <p:pic>
        <p:nvPicPr>
          <p:cNvPr id="4098" name="Picture 2" descr="A diagram of the monitor pattern">
            <a:extLst>
              <a:ext uri="{FF2B5EF4-FFF2-40B4-BE49-F238E27FC236}">
                <a16:creationId xmlns:a16="http://schemas.microsoft.com/office/drawing/2014/main" id="{4953CE70-BA3A-4B59-9605-8100CAD157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2875" y="1990725"/>
            <a:ext cx="4286250" cy="2876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14115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2CF44-5F4D-4A56-BDD0-240E483885A5}"/>
              </a:ext>
            </a:extLst>
          </p:cNvPr>
          <p:cNvSpPr>
            <a:spLocks noGrp="1"/>
          </p:cNvSpPr>
          <p:nvPr>
            <p:ph type="title"/>
          </p:nvPr>
        </p:nvSpPr>
        <p:spPr/>
        <p:txBody>
          <a:bodyPr/>
          <a:lstStyle/>
          <a:p>
            <a:r>
              <a:rPr lang="en-US" dirty="0"/>
              <a:t>Pattern: Human interaction</a:t>
            </a:r>
            <a:endParaRPr lang="nl-NL" dirty="0"/>
          </a:p>
        </p:txBody>
      </p:sp>
      <p:pic>
        <p:nvPicPr>
          <p:cNvPr id="5122" name="Picture 2" descr="A diagram of the human interaction pattern">
            <a:extLst>
              <a:ext uri="{FF2B5EF4-FFF2-40B4-BE49-F238E27FC236}">
                <a16:creationId xmlns:a16="http://schemas.microsoft.com/office/drawing/2014/main" id="{C7EA89FF-42FA-4323-922E-852AEBE67D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90925" y="2376488"/>
            <a:ext cx="5010150" cy="2105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38131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D896D-2169-4E1A-BE4B-4199727FC143}"/>
              </a:ext>
            </a:extLst>
          </p:cNvPr>
          <p:cNvSpPr>
            <a:spLocks noGrp="1"/>
          </p:cNvSpPr>
          <p:nvPr>
            <p:ph type="title"/>
          </p:nvPr>
        </p:nvSpPr>
        <p:spPr/>
        <p:txBody>
          <a:bodyPr/>
          <a:lstStyle/>
          <a:p>
            <a:r>
              <a:rPr lang="en-US" dirty="0"/>
              <a:t>Demo</a:t>
            </a:r>
            <a:endParaRPr lang="nl-NL" dirty="0"/>
          </a:p>
        </p:txBody>
      </p:sp>
      <p:pic>
        <p:nvPicPr>
          <p:cNvPr id="4" name="Picture 2" descr="Admission, Coupon, Admit, Carnival, Circus, Concert">
            <a:extLst>
              <a:ext uri="{FF2B5EF4-FFF2-40B4-BE49-F238E27FC236}">
                <a16:creationId xmlns:a16="http://schemas.microsoft.com/office/drawing/2014/main" id="{C8E55CCA-B912-4918-AA18-1FB8D6B294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1016" y="979011"/>
            <a:ext cx="7349968" cy="4899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481466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7C928C8-286D-4ACA-A191-6800799CEAB4}"/>
              </a:ext>
            </a:extLst>
          </p:cNvPr>
          <p:cNvSpPr>
            <a:spLocks noGrp="1"/>
          </p:cNvSpPr>
          <p:nvPr>
            <p:ph type="title"/>
          </p:nvPr>
        </p:nvSpPr>
        <p:spPr>
          <a:xfrm>
            <a:off x="269239" y="2084172"/>
            <a:ext cx="11653523" cy="724246"/>
          </a:xfrm>
        </p:spPr>
        <p:txBody>
          <a:bodyPr/>
          <a:lstStyle/>
          <a:p>
            <a:r>
              <a:rPr lang="en-GB" dirty="0"/>
              <a:t>Azure Durable Entities</a:t>
            </a:r>
            <a:endParaRPr lang="nl-NL" dirty="0"/>
          </a:p>
        </p:txBody>
      </p:sp>
    </p:spTree>
    <p:extLst>
      <p:ext uri="{BB962C8B-B14F-4D97-AF65-F5344CB8AC3E}">
        <p14:creationId xmlns:p14="http://schemas.microsoft.com/office/powerpoint/2010/main" val="176380492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9B74A-6618-466F-A747-D1FBE53F01BD}"/>
              </a:ext>
            </a:extLst>
          </p:cNvPr>
          <p:cNvSpPr>
            <a:spLocks noGrp="1"/>
          </p:cNvSpPr>
          <p:nvPr>
            <p:ph type="title"/>
          </p:nvPr>
        </p:nvSpPr>
        <p:spPr/>
        <p:txBody>
          <a:bodyPr wrap="square" anchor="t">
            <a:normAutofit fontScale="90000"/>
          </a:bodyPr>
          <a:lstStyle/>
          <a:p>
            <a:r>
              <a:rPr lang="en-US" dirty="0"/>
              <a:t>Actor Model</a:t>
            </a:r>
            <a:endParaRPr lang="nl-NL" dirty="0"/>
          </a:p>
        </p:txBody>
      </p:sp>
      <p:graphicFrame>
        <p:nvGraphicFramePr>
          <p:cNvPr id="6" name="Text Placeholder 2">
            <a:extLst>
              <a:ext uri="{FF2B5EF4-FFF2-40B4-BE49-F238E27FC236}">
                <a16:creationId xmlns:a16="http://schemas.microsoft.com/office/drawing/2014/main" id="{4A361667-51B2-40CF-8F31-BA701994A4CE}"/>
              </a:ext>
            </a:extLst>
          </p:cNvPr>
          <p:cNvGraphicFramePr/>
          <p:nvPr>
            <p:extLst>
              <p:ext uri="{D42A27DB-BD31-4B8C-83A1-F6EECF244321}">
                <p14:modId xmlns:p14="http://schemas.microsoft.com/office/powerpoint/2010/main" val="1814115935"/>
              </p:ext>
            </p:extLst>
          </p:nvPr>
        </p:nvGraphicFramePr>
        <p:xfrm>
          <a:off x="426424" y="1179837"/>
          <a:ext cx="11336039" cy="49618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937804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4DB66C75-0A12-4752-A9FD-AF1C2D046F9A}"/>
                                            </p:graphicEl>
                                          </p:spTgt>
                                        </p:tgtEl>
                                        <p:attrNameLst>
                                          <p:attrName>style.visibility</p:attrName>
                                        </p:attrNameLst>
                                      </p:cBhvr>
                                      <p:to>
                                        <p:strVal val="visible"/>
                                      </p:to>
                                    </p:set>
                                    <p:animEffect transition="in" filter="fade">
                                      <p:cBhvr>
                                        <p:cTn id="7" dur="500"/>
                                        <p:tgtEl>
                                          <p:spTgt spid="6">
                                            <p:graphicEl>
                                              <a:dgm id="{4DB66C75-0A12-4752-A9FD-AF1C2D046F9A}"/>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9C5F5557-68BA-4D14-B717-7EDF5F120F7E}"/>
                                            </p:graphicEl>
                                          </p:spTgt>
                                        </p:tgtEl>
                                        <p:attrNameLst>
                                          <p:attrName>style.visibility</p:attrName>
                                        </p:attrNameLst>
                                      </p:cBhvr>
                                      <p:to>
                                        <p:strVal val="visible"/>
                                      </p:to>
                                    </p:set>
                                    <p:animEffect transition="in" filter="fade">
                                      <p:cBhvr>
                                        <p:cTn id="10" dur="500"/>
                                        <p:tgtEl>
                                          <p:spTgt spid="6">
                                            <p:graphicEl>
                                              <a:dgm id="{9C5F5557-68BA-4D14-B717-7EDF5F120F7E}"/>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graphicEl>
                                              <a:dgm id="{8A0DE173-2EE6-4662-AEA9-393F6184979E}"/>
                                            </p:graphicEl>
                                          </p:spTgt>
                                        </p:tgtEl>
                                        <p:attrNameLst>
                                          <p:attrName>style.visibility</p:attrName>
                                        </p:attrNameLst>
                                      </p:cBhvr>
                                      <p:to>
                                        <p:strVal val="visible"/>
                                      </p:to>
                                    </p:set>
                                    <p:animEffect transition="in" filter="fade">
                                      <p:cBhvr>
                                        <p:cTn id="13" dur="500"/>
                                        <p:tgtEl>
                                          <p:spTgt spid="6">
                                            <p:graphicEl>
                                              <a:dgm id="{8A0DE173-2EE6-4662-AEA9-393F6184979E}"/>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graphicEl>
                                              <a:dgm id="{A2879CB2-878F-43CD-9FA4-FEED9BE1FB81}"/>
                                            </p:graphicEl>
                                          </p:spTgt>
                                        </p:tgtEl>
                                        <p:attrNameLst>
                                          <p:attrName>style.visibility</p:attrName>
                                        </p:attrNameLst>
                                      </p:cBhvr>
                                      <p:to>
                                        <p:strVal val="visible"/>
                                      </p:to>
                                    </p:set>
                                    <p:animEffect transition="in" filter="fade">
                                      <p:cBhvr>
                                        <p:cTn id="18" dur="500"/>
                                        <p:tgtEl>
                                          <p:spTgt spid="6">
                                            <p:graphicEl>
                                              <a:dgm id="{A2879CB2-878F-43CD-9FA4-FEED9BE1FB81}"/>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graphicEl>
                                              <a:dgm id="{48F282E3-9247-48EF-A038-D3A3C3585EE3}"/>
                                            </p:graphicEl>
                                          </p:spTgt>
                                        </p:tgtEl>
                                        <p:attrNameLst>
                                          <p:attrName>style.visibility</p:attrName>
                                        </p:attrNameLst>
                                      </p:cBhvr>
                                      <p:to>
                                        <p:strVal val="visible"/>
                                      </p:to>
                                    </p:set>
                                    <p:animEffect transition="in" filter="fade">
                                      <p:cBhvr>
                                        <p:cTn id="21" dur="500"/>
                                        <p:tgtEl>
                                          <p:spTgt spid="6">
                                            <p:graphicEl>
                                              <a:dgm id="{48F282E3-9247-48EF-A038-D3A3C3585EE3}"/>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graphicEl>
                                              <a:dgm id="{3D321964-69D6-404E-BBBE-EFDC533ACA8A}"/>
                                            </p:graphicEl>
                                          </p:spTgt>
                                        </p:tgtEl>
                                        <p:attrNameLst>
                                          <p:attrName>style.visibility</p:attrName>
                                        </p:attrNameLst>
                                      </p:cBhvr>
                                      <p:to>
                                        <p:strVal val="visible"/>
                                      </p:to>
                                    </p:set>
                                    <p:animEffect transition="in" filter="fade">
                                      <p:cBhvr>
                                        <p:cTn id="24" dur="500"/>
                                        <p:tgtEl>
                                          <p:spTgt spid="6">
                                            <p:graphicEl>
                                              <a:dgm id="{3D321964-69D6-404E-BBBE-EFDC533ACA8A}"/>
                                            </p:graphicEl>
                                          </p:spTgt>
                                        </p:tgtEl>
                                      </p:cBhvr>
                                    </p:animEffect>
                                  </p:childTnLst>
                                </p:cTn>
                              </p:par>
                              <p:par>
                                <p:cTn id="25" presetID="9" presetClass="emph" presetSubtype="0" grpId="1" nodeType="withEffect">
                                  <p:stCondLst>
                                    <p:cond delay="0"/>
                                  </p:stCondLst>
                                  <p:childTnLst>
                                    <p:set>
                                      <p:cBhvr>
                                        <p:cTn id="26" dur="indefinite"/>
                                        <p:tgtEl>
                                          <p:spTgt spid="6">
                                            <p:graphicEl>
                                              <a:dgm id="{4DB66C75-0A12-4752-A9FD-AF1C2D046F9A}"/>
                                            </p:graphicEl>
                                          </p:spTgt>
                                        </p:tgtEl>
                                        <p:attrNameLst>
                                          <p:attrName>style.opacity</p:attrName>
                                        </p:attrNameLst>
                                      </p:cBhvr>
                                      <p:to>
                                        <p:strVal val="0.25"/>
                                      </p:to>
                                    </p:set>
                                    <p:animEffect filter="image" prLst="opacity: 0.25">
                                      <p:cBhvr rctx="IE">
                                        <p:cTn id="27" dur="indefinite"/>
                                        <p:tgtEl>
                                          <p:spTgt spid="6">
                                            <p:graphicEl>
                                              <a:dgm id="{4DB66C75-0A12-4752-A9FD-AF1C2D046F9A}"/>
                                            </p:graphicEl>
                                          </p:spTgt>
                                        </p:tgtEl>
                                      </p:cBhvr>
                                    </p:animEffect>
                                  </p:childTnLst>
                                </p:cTn>
                              </p:par>
                              <p:par>
                                <p:cTn id="28" presetID="9" presetClass="emph" presetSubtype="0" grpId="1" nodeType="withEffect">
                                  <p:stCondLst>
                                    <p:cond delay="0"/>
                                  </p:stCondLst>
                                  <p:childTnLst>
                                    <p:set>
                                      <p:cBhvr>
                                        <p:cTn id="29" dur="indefinite"/>
                                        <p:tgtEl>
                                          <p:spTgt spid="6">
                                            <p:graphicEl>
                                              <a:dgm id="{9C5F5557-68BA-4D14-B717-7EDF5F120F7E}"/>
                                            </p:graphicEl>
                                          </p:spTgt>
                                        </p:tgtEl>
                                        <p:attrNameLst>
                                          <p:attrName>style.opacity</p:attrName>
                                        </p:attrNameLst>
                                      </p:cBhvr>
                                      <p:to>
                                        <p:strVal val="0.25"/>
                                      </p:to>
                                    </p:set>
                                    <p:animEffect filter="image" prLst="opacity: 0.25">
                                      <p:cBhvr rctx="IE">
                                        <p:cTn id="30" dur="indefinite"/>
                                        <p:tgtEl>
                                          <p:spTgt spid="6">
                                            <p:graphicEl>
                                              <a:dgm id="{9C5F5557-68BA-4D14-B717-7EDF5F120F7E}"/>
                                            </p:graphicEl>
                                          </p:spTgt>
                                        </p:tgtEl>
                                      </p:cBhvr>
                                    </p:animEffect>
                                  </p:childTnLst>
                                </p:cTn>
                              </p:par>
                              <p:par>
                                <p:cTn id="31" presetID="9" presetClass="emph" presetSubtype="0" grpId="1" nodeType="withEffect">
                                  <p:stCondLst>
                                    <p:cond delay="0"/>
                                  </p:stCondLst>
                                  <p:childTnLst>
                                    <p:set>
                                      <p:cBhvr>
                                        <p:cTn id="32" dur="indefinite"/>
                                        <p:tgtEl>
                                          <p:spTgt spid="6">
                                            <p:graphicEl>
                                              <a:dgm id="{8A0DE173-2EE6-4662-AEA9-393F6184979E}"/>
                                            </p:graphicEl>
                                          </p:spTgt>
                                        </p:tgtEl>
                                        <p:attrNameLst>
                                          <p:attrName>style.opacity</p:attrName>
                                        </p:attrNameLst>
                                      </p:cBhvr>
                                      <p:to>
                                        <p:strVal val="0.25"/>
                                      </p:to>
                                    </p:set>
                                    <p:animEffect filter="image" prLst="opacity: 0.25">
                                      <p:cBhvr rctx="IE">
                                        <p:cTn id="33" dur="indefinite"/>
                                        <p:tgtEl>
                                          <p:spTgt spid="6">
                                            <p:graphicEl>
                                              <a:dgm id="{8A0DE173-2EE6-4662-AEA9-393F6184979E}"/>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graphicEl>
                                              <a:dgm id="{AF2B3490-A2C1-4338-93EA-32483DEAB9FA}"/>
                                            </p:graphicEl>
                                          </p:spTgt>
                                        </p:tgtEl>
                                        <p:attrNameLst>
                                          <p:attrName>style.visibility</p:attrName>
                                        </p:attrNameLst>
                                      </p:cBhvr>
                                      <p:to>
                                        <p:strVal val="visible"/>
                                      </p:to>
                                    </p:set>
                                    <p:animEffect transition="in" filter="fade">
                                      <p:cBhvr>
                                        <p:cTn id="38" dur="500"/>
                                        <p:tgtEl>
                                          <p:spTgt spid="6">
                                            <p:graphicEl>
                                              <a:dgm id="{AF2B3490-A2C1-4338-93EA-32483DEAB9FA}"/>
                                            </p:graphic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graphicEl>
                                              <a:dgm id="{DA6D3170-1305-4FFD-BC50-D0A243796B91}"/>
                                            </p:graphicEl>
                                          </p:spTgt>
                                        </p:tgtEl>
                                        <p:attrNameLst>
                                          <p:attrName>style.visibility</p:attrName>
                                        </p:attrNameLst>
                                      </p:cBhvr>
                                      <p:to>
                                        <p:strVal val="visible"/>
                                      </p:to>
                                    </p:set>
                                    <p:animEffect transition="in" filter="fade">
                                      <p:cBhvr>
                                        <p:cTn id="41" dur="500"/>
                                        <p:tgtEl>
                                          <p:spTgt spid="6">
                                            <p:graphicEl>
                                              <a:dgm id="{DA6D3170-1305-4FFD-BC50-D0A243796B91}"/>
                                            </p:graphic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graphicEl>
                                              <a:dgm id="{54E27882-984C-446A-BDC3-6E01C7B61D8B}"/>
                                            </p:graphicEl>
                                          </p:spTgt>
                                        </p:tgtEl>
                                        <p:attrNameLst>
                                          <p:attrName>style.visibility</p:attrName>
                                        </p:attrNameLst>
                                      </p:cBhvr>
                                      <p:to>
                                        <p:strVal val="visible"/>
                                      </p:to>
                                    </p:set>
                                    <p:animEffect transition="in" filter="fade">
                                      <p:cBhvr>
                                        <p:cTn id="44" dur="500"/>
                                        <p:tgtEl>
                                          <p:spTgt spid="6">
                                            <p:graphicEl>
                                              <a:dgm id="{54E27882-984C-446A-BDC3-6E01C7B61D8B}"/>
                                            </p:graphicEl>
                                          </p:spTgt>
                                        </p:tgtEl>
                                      </p:cBhvr>
                                    </p:animEffect>
                                  </p:childTnLst>
                                </p:cTn>
                              </p:par>
                              <p:par>
                                <p:cTn id="45" presetID="9" presetClass="emph" presetSubtype="0" grpId="1" nodeType="withEffect">
                                  <p:stCondLst>
                                    <p:cond delay="0"/>
                                  </p:stCondLst>
                                  <p:childTnLst>
                                    <p:set>
                                      <p:cBhvr>
                                        <p:cTn id="46" dur="indefinite"/>
                                        <p:tgtEl>
                                          <p:spTgt spid="6">
                                            <p:graphicEl>
                                              <a:dgm id="{A2879CB2-878F-43CD-9FA4-FEED9BE1FB81}"/>
                                            </p:graphicEl>
                                          </p:spTgt>
                                        </p:tgtEl>
                                        <p:attrNameLst>
                                          <p:attrName>style.opacity</p:attrName>
                                        </p:attrNameLst>
                                      </p:cBhvr>
                                      <p:to>
                                        <p:strVal val="0.25"/>
                                      </p:to>
                                    </p:set>
                                    <p:animEffect filter="image" prLst="opacity: 0.25">
                                      <p:cBhvr rctx="IE">
                                        <p:cTn id="47" dur="indefinite"/>
                                        <p:tgtEl>
                                          <p:spTgt spid="6">
                                            <p:graphicEl>
                                              <a:dgm id="{A2879CB2-878F-43CD-9FA4-FEED9BE1FB81}"/>
                                            </p:graphicEl>
                                          </p:spTgt>
                                        </p:tgtEl>
                                      </p:cBhvr>
                                    </p:animEffect>
                                  </p:childTnLst>
                                </p:cTn>
                              </p:par>
                              <p:par>
                                <p:cTn id="48" presetID="9" presetClass="emph" presetSubtype="0" grpId="1" nodeType="withEffect">
                                  <p:stCondLst>
                                    <p:cond delay="0"/>
                                  </p:stCondLst>
                                  <p:childTnLst>
                                    <p:set>
                                      <p:cBhvr>
                                        <p:cTn id="49" dur="indefinite"/>
                                        <p:tgtEl>
                                          <p:spTgt spid="6">
                                            <p:graphicEl>
                                              <a:dgm id="{48F282E3-9247-48EF-A038-D3A3C3585EE3}"/>
                                            </p:graphicEl>
                                          </p:spTgt>
                                        </p:tgtEl>
                                        <p:attrNameLst>
                                          <p:attrName>style.opacity</p:attrName>
                                        </p:attrNameLst>
                                      </p:cBhvr>
                                      <p:to>
                                        <p:strVal val="0.25"/>
                                      </p:to>
                                    </p:set>
                                    <p:animEffect filter="image" prLst="opacity: 0.25">
                                      <p:cBhvr rctx="IE">
                                        <p:cTn id="50" dur="indefinite"/>
                                        <p:tgtEl>
                                          <p:spTgt spid="6">
                                            <p:graphicEl>
                                              <a:dgm id="{48F282E3-9247-48EF-A038-D3A3C3585EE3}"/>
                                            </p:graphicEl>
                                          </p:spTgt>
                                        </p:tgtEl>
                                      </p:cBhvr>
                                    </p:animEffect>
                                  </p:childTnLst>
                                </p:cTn>
                              </p:par>
                              <p:par>
                                <p:cTn id="51" presetID="9" presetClass="emph" presetSubtype="0" grpId="1" nodeType="withEffect">
                                  <p:stCondLst>
                                    <p:cond delay="0"/>
                                  </p:stCondLst>
                                  <p:childTnLst>
                                    <p:set>
                                      <p:cBhvr>
                                        <p:cTn id="52" dur="indefinite"/>
                                        <p:tgtEl>
                                          <p:spTgt spid="6">
                                            <p:graphicEl>
                                              <a:dgm id="{3D321964-69D6-404E-BBBE-EFDC533ACA8A}"/>
                                            </p:graphicEl>
                                          </p:spTgt>
                                        </p:tgtEl>
                                        <p:attrNameLst>
                                          <p:attrName>style.opacity</p:attrName>
                                        </p:attrNameLst>
                                      </p:cBhvr>
                                      <p:to>
                                        <p:strVal val="0.25"/>
                                      </p:to>
                                    </p:set>
                                    <p:animEffect filter="image" prLst="opacity: 0.25">
                                      <p:cBhvr rctx="IE">
                                        <p:cTn id="53" dur="indefinite"/>
                                        <p:tgtEl>
                                          <p:spTgt spid="6">
                                            <p:graphicEl>
                                              <a:dgm id="{3D321964-69D6-404E-BBBE-EFDC533ACA8A}"/>
                                            </p:graphic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graphicEl>
                                              <a:dgm id="{EE7617F9-78E1-4C27-934E-158546B67133}"/>
                                            </p:graphicEl>
                                          </p:spTgt>
                                        </p:tgtEl>
                                        <p:attrNameLst>
                                          <p:attrName>style.visibility</p:attrName>
                                        </p:attrNameLst>
                                      </p:cBhvr>
                                      <p:to>
                                        <p:strVal val="visible"/>
                                      </p:to>
                                    </p:set>
                                    <p:animEffect transition="in" filter="fade">
                                      <p:cBhvr>
                                        <p:cTn id="58" dur="500"/>
                                        <p:tgtEl>
                                          <p:spTgt spid="6">
                                            <p:graphicEl>
                                              <a:dgm id="{EE7617F9-78E1-4C27-934E-158546B67133}"/>
                                            </p:graphic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graphicEl>
                                              <a:dgm id="{71818C93-55A6-4274-904F-53CCA7553402}"/>
                                            </p:graphicEl>
                                          </p:spTgt>
                                        </p:tgtEl>
                                        <p:attrNameLst>
                                          <p:attrName>style.visibility</p:attrName>
                                        </p:attrNameLst>
                                      </p:cBhvr>
                                      <p:to>
                                        <p:strVal val="visible"/>
                                      </p:to>
                                    </p:set>
                                    <p:animEffect transition="in" filter="fade">
                                      <p:cBhvr>
                                        <p:cTn id="61" dur="500"/>
                                        <p:tgtEl>
                                          <p:spTgt spid="6">
                                            <p:graphicEl>
                                              <a:dgm id="{71818C93-55A6-4274-904F-53CCA7553402}"/>
                                            </p:graphic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graphicEl>
                                              <a:dgm id="{CC678091-BF86-44FC-9B2F-D5BD130A6326}"/>
                                            </p:graphicEl>
                                          </p:spTgt>
                                        </p:tgtEl>
                                        <p:attrNameLst>
                                          <p:attrName>style.visibility</p:attrName>
                                        </p:attrNameLst>
                                      </p:cBhvr>
                                      <p:to>
                                        <p:strVal val="visible"/>
                                      </p:to>
                                    </p:set>
                                    <p:animEffect transition="in" filter="fade">
                                      <p:cBhvr>
                                        <p:cTn id="64" dur="500"/>
                                        <p:tgtEl>
                                          <p:spTgt spid="6">
                                            <p:graphicEl>
                                              <a:dgm id="{CC678091-BF86-44FC-9B2F-D5BD130A6326}"/>
                                            </p:graphicEl>
                                          </p:spTgt>
                                        </p:tgtEl>
                                      </p:cBhvr>
                                    </p:animEffect>
                                  </p:childTnLst>
                                </p:cTn>
                              </p:par>
                              <p:par>
                                <p:cTn id="65" presetID="9" presetClass="emph" presetSubtype="0" grpId="1" nodeType="withEffect">
                                  <p:stCondLst>
                                    <p:cond delay="0"/>
                                  </p:stCondLst>
                                  <p:childTnLst>
                                    <p:set>
                                      <p:cBhvr>
                                        <p:cTn id="66" dur="indefinite"/>
                                        <p:tgtEl>
                                          <p:spTgt spid="6">
                                            <p:graphicEl>
                                              <a:dgm id="{AF2B3490-A2C1-4338-93EA-32483DEAB9FA}"/>
                                            </p:graphicEl>
                                          </p:spTgt>
                                        </p:tgtEl>
                                        <p:attrNameLst>
                                          <p:attrName>style.opacity</p:attrName>
                                        </p:attrNameLst>
                                      </p:cBhvr>
                                      <p:to>
                                        <p:strVal val="0.25"/>
                                      </p:to>
                                    </p:set>
                                    <p:animEffect filter="image" prLst="opacity: 0.25">
                                      <p:cBhvr rctx="IE">
                                        <p:cTn id="67" dur="indefinite"/>
                                        <p:tgtEl>
                                          <p:spTgt spid="6">
                                            <p:graphicEl>
                                              <a:dgm id="{AF2B3490-A2C1-4338-93EA-32483DEAB9FA}"/>
                                            </p:graphicEl>
                                          </p:spTgt>
                                        </p:tgtEl>
                                      </p:cBhvr>
                                    </p:animEffect>
                                  </p:childTnLst>
                                </p:cTn>
                              </p:par>
                              <p:par>
                                <p:cTn id="68" presetID="9" presetClass="emph" presetSubtype="0" grpId="1" nodeType="withEffect">
                                  <p:stCondLst>
                                    <p:cond delay="0"/>
                                  </p:stCondLst>
                                  <p:childTnLst>
                                    <p:set>
                                      <p:cBhvr>
                                        <p:cTn id="69" dur="indefinite"/>
                                        <p:tgtEl>
                                          <p:spTgt spid="6">
                                            <p:graphicEl>
                                              <a:dgm id="{DA6D3170-1305-4FFD-BC50-D0A243796B91}"/>
                                            </p:graphicEl>
                                          </p:spTgt>
                                        </p:tgtEl>
                                        <p:attrNameLst>
                                          <p:attrName>style.opacity</p:attrName>
                                        </p:attrNameLst>
                                      </p:cBhvr>
                                      <p:to>
                                        <p:strVal val="0.25"/>
                                      </p:to>
                                    </p:set>
                                    <p:animEffect filter="image" prLst="opacity: 0.25">
                                      <p:cBhvr rctx="IE">
                                        <p:cTn id="70" dur="indefinite"/>
                                        <p:tgtEl>
                                          <p:spTgt spid="6">
                                            <p:graphicEl>
                                              <a:dgm id="{DA6D3170-1305-4FFD-BC50-D0A243796B91}"/>
                                            </p:graphicEl>
                                          </p:spTgt>
                                        </p:tgtEl>
                                      </p:cBhvr>
                                    </p:animEffect>
                                  </p:childTnLst>
                                </p:cTn>
                              </p:par>
                              <p:par>
                                <p:cTn id="71" presetID="9" presetClass="emph" presetSubtype="0" grpId="1" nodeType="withEffect">
                                  <p:stCondLst>
                                    <p:cond delay="0"/>
                                  </p:stCondLst>
                                  <p:childTnLst>
                                    <p:set>
                                      <p:cBhvr>
                                        <p:cTn id="72" dur="indefinite"/>
                                        <p:tgtEl>
                                          <p:spTgt spid="6">
                                            <p:graphicEl>
                                              <a:dgm id="{54E27882-984C-446A-BDC3-6E01C7B61D8B}"/>
                                            </p:graphicEl>
                                          </p:spTgt>
                                        </p:tgtEl>
                                        <p:attrNameLst>
                                          <p:attrName>style.opacity</p:attrName>
                                        </p:attrNameLst>
                                      </p:cBhvr>
                                      <p:to>
                                        <p:strVal val="0.25"/>
                                      </p:to>
                                    </p:set>
                                    <p:animEffect filter="image" prLst="opacity: 0.25">
                                      <p:cBhvr rctx="IE">
                                        <p:cTn id="73" dur="indefinite"/>
                                        <p:tgtEl>
                                          <p:spTgt spid="6">
                                            <p:graphicEl>
                                              <a:dgm id="{54E27882-984C-446A-BDC3-6E01C7B61D8B}"/>
                                            </p:graphicEl>
                                          </p:spTgt>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6">
                                            <p:graphicEl>
                                              <a:dgm id="{E57CE4CE-F1A0-4B79-BE87-D0C25A1ED2D4}"/>
                                            </p:graphicEl>
                                          </p:spTgt>
                                        </p:tgtEl>
                                        <p:attrNameLst>
                                          <p:attrName>style.visibility</p:attrName>
                                        </p:attrNameLst>
                                      </p:cBhvr>
                                      <p:to>
                                        <p:strVal val="visible"/>
                                      </p:to>
                                    </p:set>
                                    <p:animEffect transition="in" filter="fade">
                                      <p:cBhvr>
                                        <p:cTn id="78" dur="500"/>
                                        <p:tgtEl>
                                          <p:spTgt spid="6">
                                            <p:graphicEl>
                                              <a:dgm id="{E57CE4CE-F1A0-4B79-BE87-D0C25A1ED2D4}"/>
                                            </p:graphicEl>
                                          </p:spTgt>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6">
                                            <p:graphicEl>
                                              <a:dgm id="{E4DBCE39-632E-4ACF-BE54-11B8B691BCF3}"/>
                                            </p:graphicEl>
                                          </p:spTgt>
                                        </p:tgtEl>
                                        <p:attrNameLst>
                                          <p:attrName>style.visibility</p:attrName>
                                        </p:attrNameLst>
                                      </p:cBhvr>
                                      <p:to>
                                        <p:strVal val="visible"/>
                                      </p:to>
                                    </p:set>
                                    <p:animEffect transition="in" filter="fade">
                                      <p:cBhvr>
                                        <p:cTn id="81" dur="500"/>
                                        <p:tgtEl>
                                          <p:spTgt spid="6">
                                            <p:graphicEl>
                                              <a:dgm id="{E4DBCE39-632E-4ACF-BE54-11B8B691BCF3}"/>
                                            </p:graphicEl>
                                          </p:spTgt>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6">
                                            <p:graphicEl>
                                              <a:dgm id="{A0067FD6-3FF0-498F-9A8A-419F08BF5FD8}"/>
                                            </p:graphicEl>
                                          </p:spTgt>
                                        </p:tgtEl>
                                        <p:attrNameLst>
                                          <p:attrName>style.visibility</p:attrName>
                                        </p:attrNameLst>
                                      </p:cBhvr>
                                      <p:to>
                                        <p:strVal val="visible"/>
                                      </p:to>
                                    </p:set>
                                    <p:animEffect transition="in" filter="fade">
                                      <p:cBhvr>
                                        <p:cTn id="84" dur="500"/>
                                        <p:tgtEl>
                                          <p:spTgt spid="6">
                                            <p:graphicEl>
                                              <a:dgm id="{A0067FD6-3FF0-498F-9A8A-419F08BF5FD8}"/>
                                            </p:graphicEl>
                                          </p:spTgt>
                                        </p:tgtEl>
                                      </p:cBhvr>
                                    </p:animEffect>
                                  </p:childTnLst>
                                </p:cTn>
                              </p:par>
                              <p:par>
                                <p:cTn id="85" presetID="9" presetClass="emph" presetSubtype="0" grpId="1" nodeType="withEffect">
                                  <p:stCondLst>
                                    <p:cond delay="0"/>
                                  </p:stCondLst>
                                  <p:childTnLst>
                                    <p:set>
                                      <p:cBhvr>
                                        <p:cTn id="86" dur="indefinite"/>
                                        <p:tgtEl>
                                          <p:spTgt spid="6">
                                            <p:graphicEl>
                                              <a:dgm id="{EE7617F9-78E1-4C27-934E-158546B67133}"/>
                                            </p:graphicEl>
                                          </p:spTgt>
                                        </p:tgtEl>
                                        <p:attrNameLst>
                                          <p:attrName>style.opacity</p:attrName>
                                        </p:attrNameLst>
                                      </p:cBhvr>
                                      <p:to>
                                        <p:strVal val="0.25"/>
                                      </p:to>
                                    </p:set>
                                    <p:animEffect filter="image" prLst="opacity: 0.25">
                                      <p:cBhvr rctx="IE">
                                        <p:cTn id="87" dur="indefinite"/>
                                        <p:tgtEl>
                                          <p:spTgt spid="6">
                                            <p:graphicEl>
                                              <a:dgm id="{EE7617F9-78E1-4C27-934E-158546B67133}"/>
                                            </p:graphicEl>
                                          </p:spTgt>
                                        </p:tgtEl>
                                      </p:cBhvr>
                                    </p:animEffect>
                                  </p:childTnLst>
                                </p:cTn>
                              </p:par>
                              <p:par>
                                <p:cTn id="88" presetID="9" presetClass="emph" presetSubtype="0" grpId="1" nodeType="withEffect">
                                  <p:stCondLst>
                                    <p:cond delay="0"/>
                                  </p:stCondLst>
                                  <p:childTnLst>
                                    <p:set>
                                      <p:cBhvr>
                                        <p:cTn id="89" dur="indefinite"/>
                                        <p:tgtEl>
                                          <p:spTgt spid="6">
                                            <p:graphicEl>
                                              <a:dgm id="{71818C93-55A6-4274-904F-53CCA7553402}"/>
                                            </p:graphicEl>
                                          </p:spTgt>
                                        </p:tgtEl>
                                        <p:attrNameLst>
                                          <p:attrName>style.opacity</p:attrName>
                                        </p:attrNameLst>
                                      </p:cBhvr>
                                      <p:to>
                                        <p:strVal val="0.25"/>
                                      </p:to>
                                    </p:set>
                                    <p:animEffect filter="image" prLst="opacity: 0.25">
                                      <p:cBhvr rctx="IE">
                                        <p:cTn id="90" dur="indefinite"/>
                                        <p:tgtEl>
                                          <p:spTgt spid="6">
                                            <p:graphicEl>
                                              <a:dgm id="{71818C93-55A6-4274-904F-53CCA7553402}"/>
                                            </p:graphicEl>
                                          </p:spTgt>
                                        </p:tgtEl>
                                      </p:cBhvr>
                                    </p:animEffect>
                                  </p:childTnLst>
                                </p:cTn>
                              </p:par>
                              <p:par>
                                <p:cTn id="91" presetID="9" presetClass="emph" presetSubtype="0" grpId="1" nodeType="withEffect">
                                  <p:stCondLst>
                                    <p:cond delay="0"/>
                                  </p:stCondLst>
                                  <p:childTnLst>
                                    <p:set>
                                      <p:cBhvr>
                                        <p:cTn id="92" dur="indefinite"/>
                                        <p:tgtEl>
                                          <p:spTgt spid="6">
                                            <p:graphicEl>
                                              <a:dgm id="{CC678091-BF86-44FC-9B2F-D5BD130A6326}"/>
                                            </p:graphicEl>
                                          </p:spTgt>
                                        </p:tgtEl>
                                        <p:attrNameLst>
                                          <p:attrName>style.opacity</p:attrName>
                                        </p:attrNameLst>
                                      </p:cBhvr>
                                      <p:to>
                                        <p:strVal val="0.25"/>
                                      </p:to>
                                    </p:set>
                                    <p:animEffect filter="image" prLst="opacity: 0.25">
                                      <p:cBhvr rctx="IE">
                                        <p:cTn id="93" dur="indefinite"/>
                                        <p:tgtEl>
                                          <p:spTgt spid="6">
                                            <p:graphicEl>
                                              <a:dgm id="{CC678091-BF86-44FC-9B2F-D5BD130A6326}"/>
                                            </p:graphicEl>
                                          </p:spTgt>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grpId="0" nodeType="clickEffect">
                                  <p:stCondLst>
                                    <p:cond delay="0"/>
                                  </p:stCondLst>
                                  <p:childTnLst>
                                    <p:set>
                                      <p:cBhvr>
                                        <p:cTn id="97" dur="1" fill="hold">
                                          <p:stCondLst>
                                            <p:cond delay="0"/>
                                          </p:stCondLst>
                                        </p:cTn>
                                        <p:tgtEl>
                                          <p:spTgt spid="6">
                                            <p:graphicEl>
                                              <a:dgm id="{9853A3C5-2433-4DA6-BD77-A59432E9FD5A}"/>
                                            </p:graphicEl>
                                          </p:spTgt>
                                        </p:tgtEl>
                                        <p:attrNameLst>
                                          <p:attrName>style.visibility</p:attrName>
                                        </p:attrNameLst>
                                      </p:cBhvr>
                                      <p:to>
                                        <p:strVal val="visible"/>
                                      </p:to>
                                    </p:set>
                                    <p:animEffect transition="in" filter="fade">
                                      <p:cBhvr>
                                        <p:cTn id="98" dur="500"/>
                                        <p:tgtEl>
                                          <p:spTgt spid="6">
                                            <p:graphicEl>
                                              <a:dgm id="{9853A3C5-2433-4DA6-BD77-A59432E9FD5A}"/>
                                            </p:graphicEl>
                                          </p:spTgt>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6">
                                            <p:graphicEl>
                                              <a:dgm id="{350158BB-36EA-40C5-BE24-287A02B2867D}"/>
                                            </p:graphicEl>
                                          </p:spTgt>
                                        </p:tgtEl>
                                        <p:attrNameLst>
                                          <p:attrName>style.visibility</p:attrName>
                                        </p:attrNameLst>
                                      </p:cBhvr>
                                      <p:to>
                                        <p:strVal val="visible"/>
                                      </p:to>
                                    </p:set>
                                    <p:animEffect transition="in" filter="fade">
                                      <p:cBhvr>
                                        <p:cTn id="101" dur="500"/>
                                        <p:tgtEl>
                                          <p:spTgt spid="6">
                                            <p:graphicEl>
                                              <a:dgm id="{350158BB-36EA-40C5-BE24-287A02B2867D}"/>
                                            </p:graphicEl>
                                          </p:spTgt>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6">
                                            <p:graphicEl>
                                              <a:dgm id="{AC98A023-53A0-4C1D-B385-D7B253ED5551}"/>
                                            </p:graphicEl>
                                          </p:spTgt>
                                        </p:tgtEl>
                                        <p:attrNameLst>
                                          <p:attrName>style.visibility</p:attrName>
                                        </p:attrNameLst>
                                      </p:cBhvr>
                                      <p:to>
                                        <p:strVal val="visible"/>
                                      </p:to>
                                    </p:set>
                                    <p:animEffect transition="in" filter="fade">
                                      <p:cBhvr>
                                        <p:cTn id="104" dur="500"/>
                                        <p:tgtEl>
                                          <p:spTgt spid="6">
                                            <p:graphicEl>
                                              <a:dgm id="{AC98A023-53A0-4C1D-B385-D7B253ED5551}"/>
                                            </p:graphicEl>
                                          </p:spTgt>
                                        </p:tgtEl>
                                      </p:cBhvr>
                                    </p:animEffect>
                                  </p:childTnLst>
                                </p:cTn>
                              </p:par>
                              <p:par>
                                <p:cTn id="105" presetID="9" presetClass="emph" presetSubtype="0" grpId="1" nodeType="withEffect">
                                  <p:stCondLst>
                                    <p:cond delay="0"/>
                                  </p:stCondLst>
                                  <p:childTnLst>
                                    <p:set>
                                      <p:cBhvr>
                                        <p:cTn id="106" dur="indefinite"/>
                                        <p:tgtEl>
                                          <p:spTgt spid="6">
                                            <p:graphicEl>
                                              <a:dgm id="{E57CE4CE-F1A0-4B79-BE87-D0C25A1ED2D4}"/>
                                            </p:graphicEl>
                                          </p:spTgt>
                                        </p:tgtEl>
                                        <p:attrNameLst>
                                          <p:attrName>style.opacity</p:attrName>
                                        </p:attrNameLst>
                                      </p:cBhvr>
                                      <p:to>
                                        <p:strVal val="0.25"/>
                                      </p:to>
                                    </p:set>
                                    <p:animEffect filter="image" prLst="opacity: 0.25">
                                      <p:cBhvr rctx="IE">
                                        <p:cTn id="107" dur="indefinite"/>
                                        <p:tgtEl>
                                          <p:spTgt spid="6">
                                            <p:graphicEl>
                                              <a:dgm id="{E57CE4CE-F1A0-4B79-BE87-D0C25A1ED2D4}"/>
                                            </p:graphicEl>
                                          </p:spTgt>
                                        </p:tgtEl>
                                      </p:cBhvr>
                                    </p:animEffect>
                                  </p:childTnLst>
                                </p:cTn>
                              </p:par>
                              <p:par>
                                <p:cTn id="108" presetID="9" presetClass="emph" presetSubtype="0" grpId="1" nodeType="withEffect">
                                  <p:stCondLst>
                                    <p:cond delay="0"/>
                                  </p:stCondLst>
                                  <p:childTnLst>
                                    <p:set>
                                      <p:cBhvr>
                                        <p:cTn id="109" dur="indefinite"/>
                                        <p:tgtEl>
                                          <p:spTgt spid="6">
                                            <p:graphicEl>
                                              <a:dgm id="{E4DBCE39-632E-4ACF-BE54-11B8B691BCF3}"/>
                                            </p:graphicEl>
                                          </p:spTgt>
                                        </p:tgtEl>
                                        <p:attrNameLst>
                                          <p:attrName>style.opacity</p:attrName>
                                        </p:attrNameLst>
                                      </p:cBhvr>
                                      <p:to>
                                        <p:strVal val="0.25"/>
                                      </p:to>
                                    </p:set>
                                    <p:animEffect filter="image" prLst="opacity: 0.25">
                                      <p:cBhvr rctx="IE">
                                        <p:cTn id="110" dur="indefinite"/>
                                        <p:tgtEl>
                                          <p:spTgt spid="6">
                                            <p:graphicEl>
                                              <a:dgm id="{E4DBCE39-632E-4ACF-BE54-11B8B691BCF3}"/>
                                            </p:graphicEl>
                                          </p:spTgt>
                                        </p:tgtEl>
                                      </p:cBhvr>
                                    </p:animEffect>
                                  </p:childTnLst>
                                </p:cTn>
                              </p:par>
                              <p:par>
                                <p:cTn id="111" presetID="9" presetClass="emph" presetSubtype="0" grpId="1" nodeType="withEffect">
                                  <p:stCondLst>
                                    <p:cond delay="0"/>
                                  </p:stCondLst>
                                  <p:childTnLst>
                                    <p:set>
                                      <p:cBhvr>
                                        <p:cTn id="112" dur="indefinite"/>
                                        <p:tgtEl>
                                          <p:spTgt spid="6">
                                            <p:graphicEl>
                                              <a:dgm id="{A0067FD6-3FF0-498F-9A8A-419F08BF5FD8}"/>
                                            </p:graphicEl>
                                          </p:spTgt>
                                        </p:tgtEl>
                                        <p:attrNameLst>
                                          <p:attrName>style.opacity</p:attrName>
                                        </p:attrNameLst>
                                      </p:cBhvr>
                                      <p:to>
                                        <p:strVal val="0.25"/>
                                      </p:to>
                                    </p:set>
                                    <p:animEffect filter="image" prLst="opacity: 0.25">
                                      <p:cBhvr rctx="IE">
                                        <p:cTn id="113" dur="indefinite"/>
                                        <p:tgtEl>
                                          <p:spTgt spid="6">
                                            <p:graphicEl>
                                              <a:dgm id="{A0067FD6-3FF0-498F-9A8A-419F08BF5FD8}"/>
                                            </p:graphicEl>
                                          </p:spTgt>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6">
                                            <p:graphicEl>
                                              <a:dgm id="{797930F4-0436-4BA6-AE90-CC110B86282E}"/>
                                            </p:graphicEl>
                                          </p:spTgt>
                                        </p:tgtEl>
                                        <p:attrNameLst>
                                          <p:attrName>style.visibility</p:attrName>
                                        </p:attrNameLst>
                                      </p:cBhvr>
                                      <p:to>
                                        <p:strVal val="visible"/>
                                      </p:to>
                                    </p:set>
                                    <p:animEffect transition="in" filter="fade">
                                      <p:cBhvr>
                                        <p:cTn id="118" dur="500"/>
                                        <p:tgtEl>
                                          <p:spTgt spid="6">
                                            <p:graphicEl>
                                              <a:dgm id="{797930F4-0436-4BA6-AE90-CC110B86282E}"/>
                                            </p:graphicEl>
                                          </p:spTgt>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
                                            <p:graphicEl>
                                              <a:dgm id="{7F72CD6B-C507-4090-B2C6-A0FB9CDE972A}"/>
                                            </p:graphicEl>
                                          </p:spTgt>
                                        </p:tgtEl>
                                        <p:attrNameLst>
                                          <p:attrName>style.visibility</p:attrName>
                                        </p:attrNameLst>
                                      </p:cBhvr>
                                      <p:to>
                                        <p:strVal val="visible"/>
                                      </p:to>
                                    </p:set>
                                    <p:animEffect transition="in" filter="fade">
                                      <p:cBhvr>
                                        <p:cTn id="121" dur="500"/>
                                        <p:tgtEl>
                                          <p:spTgt spid="6">
                                            <p:graphicEl>
                                              <a:dgm id="{7F72CD6B-C507-4090-B2C6-A0FB9CDE972A}"/>
                                            </p:graphicEl>
                                          </p:spTgt>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6">
                                            <p:graphicEl>
                                              <a:dgm id="{6507CDBB-38A5-45E4-90D9-2FF7512FAE8F}"/>
                                            </p:graphicEl>
                                          </p:spTgt>
                                        </p:tgtEl>
                                        <p:attrNameLst>
                                          <p:attrName>style.visibility</p:attrName>
                                        </p:attrNameLst>
                                      </p:cBhvr>
                                      <p:to>
                                        <p:strVal val="visible"/>
                                      </p:to>
                                    </p:set>
                                    <p:animEffect transition="in" filter="fade">
                                      <p:cBhvr>
                                        <p:cTn id="124" dur="500"/>
                                        <p:tgtEl>
                                          <p:spTgt spid="6">
                                            <p:graphicEl>
                                              <a:dgm id="{6507CDBB-38A5-45E4-90D9-2FF7512FAE8F}"/>
                                            </p:graphicEl>
                                          </p:spTgt>
                                        </p:tgtEl>
                                      </p:cBhvr>
                                    </p:animEffect>
                                  </p:childTnLst>
                                </p:cTn>
                              </p:par>
                              <p:par>
                                <p:cTn id="125" presetID="9" presetClass="emph" presetSubtype="0" grpId="1" nodeType="withEffect">
                                  <p:stCondLst>
                                    <p:cond delay="0"/>
                                  </p:stCondLst>
                                  <p:childTnLst>
                                    <p:set>
                                      <p:cBhvr>
                                        <p:cTn id="126" dur="indefinite"/>
                                        <p:tgtEl>
                                          <p:spTgt spid="6">
                                            <p:graphicEl>
                                              <a:dgm id="{9853A3C5-2433-4DA6-BD77-A59432E9FD5A}"/>
                                            </p:graphicEl>
                                          </p:spTgt>
                                        </p:tgtEl>
                                        <p:attrNameLst>
                                          <p:attrName>style.opacity</p:attrName>
                                        </p:attrNameLst>
                                      </p:cBhvr>
                                      <p:to>
                                        <p:strVal val="0.25"/>
                                      </p:to>
                                    </p:set>
                                    <p:animEffect filter="image" prLst="opacity: 0.25">
                                      <p:cBhvr rctx="IE">
                                        <p:cTn id="127" dur="indefinite"/>
                                        <p:tgtEl>
                                          <p:spTgt spid="6">
                                            <p:graphicEl>
                                              <a:dgm id="{9853A3C5-2433-4DA6-BD77-A59432E9FD5A}"/>
                                            </p:graphicEl>
                                          </p:spTgt>
                                        </p:tgtEl>
                                      </p:cBhvr>
                                    </p:animEffect>
                                  </p:childTnLst>
                                </p:cTn>
                              </p:par>
                              <p:par>
                                <p:cTn id="128" presetID="9" presetClass="emph" presetSubtype="0" grpId="1" nodeType="withEffect">
                                  <p:stCondLst>
                                    <p:cond delay="0"/>
                                  </p:stCondLst>
                                  <p:childTnLst>
                                    <p:set>
                                      <p:cBhvr>
                                        <p:cTn id="129" dur="indefinite"/>
                                        <p:tgtEl>
                                          <p:spTgt spid="6">
                                            <p:graphicEl>
                                              <a:dgm id="{350158BB-36EA-40C5-BE24-287A02B2867D}"/>
                                            </p:graphicEl>
                                          </p:spTgt>
                                        </p:tgtEl>
                                        <p:attrNameLst>
                                          <p:attrName>style.opacity</p:attrName>
                                        </p:attrNameLst>
                                      </p:cBhvr>
                                      <p:to>
                                        <p:strVal val="0.25"/>
                                      </p:to>
                                    </p:set>
                                    <p:animEffect filter="image" prLst="opacity: 0.25">
                                      <p:cBhvr rctx="IE">
                                        <p:cTn id="130" dur="indefinite"/>
                                        <p:tgtEl>
                                          <p:spTgt spid="6">
                                            <p:graphicEl>
                                              <a:dgm id="{350158BB-36EA-40C5-BE24-287A02B2867D}"/>
                                            </p:graphicEl>
                                          </p:spTgt>
                                        </p:tgtEl>
                                      </p:cBhvr>
                                    </p:animEffect>
                                  </p:childTnLst>
                                </p:cTn>
                              </p:par>
                              <p:par>
                                <p:cTn id="131" presetID="9" presetClass="emph" presetSubtype="0" grpId="1" nodeType="withEffect">
                                  <p:stCondLst>
                                    <p:cond delay="0"/>
                                  </p:stCondLst>
                                  <p:childTnLst>
                                    <p:set>
                                      <p:cBhvr>
                                        <p:cTn id="132" dur="indefinite"/>
                                        <p:tgtEl>
                                          <p:spTgt spid="6">
                                            <p:graphicEl>
                                              <a:dgm id="{AC98A023-53A0-4C1D-B385-D7B253ED5551}"/>
                                            </p:graphicEl>
                                          </p:spTgt>
                                        </p:tgtEl>
                                        <p:attrNameLst>
                                          <p:attrName>style.opacity</p:attrName>
                                        </p:attrNameLst>
                                      </p:cBhvr>
                                      <p:to>
                                        <p:strVal val="0.25"/>
                                      </p:to>
                                    </p:set>
                                    <p:animEffect filter="image" prLst="opacity: 0.25">
                                      <p:cBhvr rctx="IE">
                                        <p:cTn id="133" dur="indefinite"/>
                                        <p:tgtEl>
                                          <p:spTgt spid="6">
                                            <p:graphicEl>
                                              <a:dgm id="{AC98A023-53A0-4C1D-B385-D7B253ED555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0B1DC79D-494A-40D9-8AE8-D5CA52DBA983}"/>
              </a:ext>
            </a:extLst>
          </p:cNvPr>
          <p:cNvSpPr>
            <a:spLocks noGrp="1"/>
          </p:cNvSpPr>
          <p:nvPr>
            <p:ph type="title"/>
          </p:nvPr>
        </p:nvSpPr>
        <p:spPr>
          <a:xfrm>
            <a:off x="588263" y="585216"/>
            <a:ext cx="5363275" cy="369332"/>
          </a:xfrm>
        </p:spPr>
        <p:txBody>
          <a:bodyPr>
            <a:normAutofit fontScale="90000"/>
          </a:bodyPr>
          <a:lstStyle/>
          <a:p>
            <a:r>
              <a:rPr lang="en-GB" sz="2400" dirty="0"/>
              <a:t>Our Code of Conduct </a:t>
            </a:r>
          </a:p>
        </p:txBody>
      </p:sp>
      <p:sp>
        <p:nvSpPr>
          <p:cNvPr id="8" name="Text Placeholder 7">
            <a:extLst>
              <a:ext uri="{FF2B5EF4-FFF2-40B4-BE49-F238E27FC236}">
                <a16:creationId xmlns:a16="http://schemas.microsoft.com/office/drawing/2014/main" id="{F6DA095E-ACCD-4C73-B5D6-7EDDCAFF9943}"/>
              </a:ext>
            </a:extLst>
          </p:cNvPr>
          <p:cNvSpPr txBox="1">
            <a:spLocks/>
          </p:cNvSpPr>
          <p:nvPr/>
        </p:nvSpPr>
        <p:spPr>
          <a:xfrm>
            <a:off x="586316" y="1461626"/>
            <a:ext cx="5360670" cy="4503797"/>
          </a:xfrm>
          <a:prstGeom prst="rect">
            <a:avLst/>
          </a:prstGeom>
        </p:spPr>
        <p:txBody>
          <a:bodyPr/>
          <a:lst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176"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Wingdings" panose="05000000000000000000" pitchFamily="2" charset="2"/>
              <a:buNone/>
            </a:pPr>
            <a:r>
              <a:rPr lang="en-GB" sz="1800" dirty="0">
                <a:latin typeface="+mn-lt"/>
              </a:rPr>
              <a:t>Microsoft is dedicated to empowering every person and every organization on the planet to achieve more. </a:t>
            </a:r>
            <a:br>
              <a:rPr lang="en-GB" sz="1800" dirty="0">
                <a:latin typeface="+mn-lt"/>
              </a:rPr>
            </a:br>
            <a:br>
              <a:rPr lang="en-GB" sz="1800" dirty="0">
                <a:latin typeface="+mn-lt"/>
              </a:rPr>
            </a:br>
            <a:r>
              <a:rPr lang="en-GB" sz="1800" b="1" dirty="0">
                <a:latin typeface="+mn-lt"/>
              </a:rPr>
              <a:t>This includes Microsoft Reactor events where we seek to provide a respectful, friendly, professional experience for everyone, regardless of gender, sexual orientation, physical appearance, disability, age, race or religion. </a:t>
            </a:r>
            <a:br>
              <a:rPr lang="en-GB" sz="1800" b="1" dirty="0">
                <a:latin typeface="+mn-lt"/>
              </a:rPr>
            </a:br>
            <a:br>
              <a:rPr lang="en-GB" sz="1800" dirty="0">
                <a:latin typeface="+mn-lt"/>
              </a:rPr>
            </a:br>
            <a:r>
              <a:rPr lang="en-GB" sz="1800" dirty="0">
                <a:latin typeface="+mn-lt"/>
              </a:rPr>
              <a:t>We do not tolerate any behaviour that is harassing or degrading to any individual, in any form. Individuals are responsible for knowing and abiding by these standards. We encourage everyone to assist in creating a welcoming and safe environment.</a:t>
            </a:r>
            <a:endParaRPr lang="en-GB" sz="1800" dirty="0"/>
          </a:p>
          <a:p>
            <a:endParaRPr lang="en-GB" sz="1800" dirty="0"/>
          </a:p>
        </p:txBody>
      </p:sp>
      <p:graphicFrame>
        <p:nvGraphicFramePr>
          <p:cNvPr id="10" name="Title 4">
            <a:extLst>
              <a:ext uri="{FF2B5EF4-FFF2-40B4-BE49-F238E27FC236}">
                <a16:creationId xmlns:a16="http://schemas.microsoft.com/office/drawing/2014/main" id="{64B69F51-517C-48AA-AB27-D70BCF733BBF}"/>
              </a:ext>
            </a:extLst>
          </p:cNvPr>
          <p:cNvGraphicFramePr/>
          <p:nvPr/>
        </p:nvGraphicFramePr>
        <p:xfrm>
          <a:off x="6753441" y="873976"/>
          <a:ext cx="4850296" cy="50358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1151798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9B74A-6618-466F-A747-D1FBE53F01BD}"/>
              </a:ext>
            </a:extLst>
          </p:cNvPr>
          <p:cNvSpPr>
            <a:spLocks noGrp="1"/>
          </p:cNvSpPr>
          <p:nvPr>
            <p:ph type="title"/>
          </p:nvPr>
        </p:nvSpPr>
        <p:spPr/>
        <p:txBody>
          <a:bodyPr wrap="square" anchor="t">
            <a:normAutofit fontScale="90000"/>
          </a:bodyPr>
          <a:lstStyle/>
          <a:p>
            <a:r>
              <a:rPr lang="en-US" dirty="0"/>
              <a:t>Durable Entities</a:t>
            </a:r>
            <a:endParaRPr lang="nl-NL" dirty="0"/>
          </a:p>
        </p:txBody>
      </p:sp>
      <p:graphicFrame>
        <p:nvGraphicFramePr>
          <p:cNvPr id="6" name="Text Placeholder 2">
            <a:extLst>
              <a:ext uri="{FF2B5EF4-FFF2-40B4-BE49-F238E27FC236}">
                <a16:creationId xmlns:a16="http://schemas.microsoft.com/office/drawing/2014/main" id="{4A361667-51B2-40CF-8F31-BA701994A4CE}"/>
              </a:ext>
            </a:extLst>
          </p:cNvPr>
          <p:cNvGraphicFramePr/>
          <p:nvPr>
            <p:extLst>
              <p:ext uri="{D42A27DB-BD31-4B8C-83A1-F6EECF244321}">
                <p14:modId xmlns:p14="http://schemas.microsoft.com/office/powerpoint/2010/main" val="2139629682"/>
              </p:ext>
            </p:extLst>
          </p:nvPr>
        </p:nvGraphicFramePr>
        <p:xfrm>
          <a:off x="426424" y="1179837"/>
          <a:ext cx="11336039" cy="49618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964566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4DB66C75-0A12-4752-A9FD-AF1C2D046F9A}"/>
                                            </p:graphicEl>
                                          </p:spTgt>
                                        </p:tgtEl>
                                        <p:attrNameLst>
                                          <p:attrName>style.visibility</p:attrName>
                                        </p:attrNameLst>
                                      </p:cBhvr>
                                      <p:to>
                                        <p:strVal val="visible"/>
                                      </p:to>
                                    </p:set>
                                    <p:animEffect transition="in" filter="fade">
                                      <p:cBhvr>
                                        <p:cTn id="7" dur="500"/>
                                        <p:tgtEl>
                                          <p:spTgt spid="6">
                                            <p:graphicEl>
                                              <a:dgm id="{4DB66C75-0A12-4752-A9FD-AF1C2D046F9A}"/>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9C5F5557-68BA-4D14-B717-7EDF5F120F7E}"/>
                                            </p:graphicEl>
                                          </p:spTgt>
                                        </p:tgtEl>
                                        <p:attrNameLst>
                                          <p:attrName>style.visibility</p:attrName>
                                        </p:attrNameLst>
                                      </p:cBhvr>
                                      <p:to>
                                        <p:strVal val="visible"/>
                                      </p:to>
                                    </p:set>
                                    <p:animEffect transition="in" filter="fade">
                                      <p:cBhvr>
                                        <p:cTn id="10" dur="500"/>
                                        <p:tgtEl>
                                          <p:spTgt spid="6">
                                            <p:graphicEl>
                                              <a:dgm id="{9C5F5557-68BA-4D14-B717-7EDF5F120F7E}"/>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graphicEl>
                                              <a:dgm id="{8A0DE173-2EE6-4662-AEA9-393F6184979E}"/>
                                            </p:graphicEl>
                                          </p:spTgt>
                                        </p:tgtEl>
                                        <p:attrNameLst>
                                          <p:attrName>style.visibility</p:attrName>
                                        </p:attrNameLst>
                                      </p:cBhvr>
                                      <p:to>
                                        <p:strVal val="visible"/>
                                      </p:to>
                                    </p:set>
                                    <p:animEffect transition="in" filter="fade">
                                      <p:cBhvr>
                                        <p:cTn id="13" dur="500"/>
                                        <p:tgtEl>
                                          <p:spTgt spid="6">
                                            <p:graphicEl>
                                              <a:dgm id="{8A0DE173-2EE6-4662-AEA9-393F6184979E}"/>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graphicEl>
                                              <a:dgm id="{DE71799F-1C25-4A7A-A224-21160FB3C264}"/>
                                            </p:graphicEl>
                                          </p:spTgt>
                                        </p:tgtEl>
                                        <p:attrNameLst>
                                          <p:attrName>style.visibility</p:attrName>
                                        </p:attrNameLst>
                                      </p:cBhvr>
                                      <p:to>
                                        <p:strVal val="visible"/>
                                      </p:to>
                                    </p:set>
                                    <p:animEffect transition="in" filter="fade">
                                      <p:cBhvr>
                                        <p:cTn id="18" dur="500"/>
                                        <p:tgtEl>
                                          <p:spTgt spid="6">
                                            <p:graphicEl>
                                              <a:dgm id="{DE71799F-1C25-4A7A-A224-21160FB3C264}"/>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graphicEl>
                                              <a:dgm id="{5840C47F-D0BB-4180-91B0-7CF4EC3EDA6C}"/>
                                            </p:graphicEl>
                                          </p:spTgt>
                                        </p:tgtEl>
                                        <p:attrNameLst>
                                          <p:attrName>style.visibility</p:attrName>
                                        </p:attrNameLst>
                                      </p:cBhvr>
                                      <p:to>
                                        <p:strVal val="visible"/>
                                      </p:to>
                                    </p:set>
                                    <p:animEffect transition="in" filter="fade">
                                      <p:cBhvr>
                                        <p:cTn id="21" dur="500"/>
                                        <p:tgtEl>
                                          <p:spTgt spid="6">
                                            <p:graphicEl>
                                              <a:dgm id="{5840C47F-D0BB-4180-91B0-7CF4EC3EDA6C}"/>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graphicEl>
                                              <a:dgm id="{F39ADDC5-EC3F-4818-A754-8499C366BF3D}"/>
                                            </p:graphicEl>
                                          </p:spTgt>
                                        </p:tgtEl>
                                        <p:attrNameLst>
                                          <p:attrName>style.visibility</p:attrName>
                                        </p:attrNameLst>
                                      </p:cBhvr>
                                      <p:to>
                                        <p:strVal val="visible"/>
                                      </p:to>
                                    </p:set>
                                    <p:animEffect transition="in" filter="fade">
                                      <p:cBhvr>
                                        <p:cTn id="24" dur="500"/>
                                        <p:tgtEl>
                                          <p:spTgt spid="6">
                                            <p:graphicEl>
                                              <a:dgm id="{F39ADDC5-EC3F-4818-A754-8499C366BF3D}"/>
                                            </p:graphicEl>
                                          </p:spTgt>
                                        </p:tgtEl>
                                      </p:cBhvr>
                                    </p:animEffect>
                                  </p:childTnLst>
                                </p:cTn>
                              </p:par>
                              <p:par>
                                <p:cTn id="25" presetID="9" presetClass="emph" presetSubtype="0" grpId="1" nodeType="withEffect">
                                  <p:stCondLst>
                                    <p:cond delay="0"/>
                                  </p:stCondLst>
                                  <p:childTnLst>
                                    <p:set>
                                      <p:cBhvr>
                                        <p:cTn id="26" dur="indefinite"/>
                                        <p:tgtEl>
                                          <p:spTgt spid="6">
                                            <p:graphicEl>
                                              <a:dgm id="{4DB66C75-0A12-4752-A9FD-AF1C2D046F9A}"/>
                                            </p:graphicEl>
                                          </p:spTgt>
                                        </p:tgtEl>
                                        <p:attrNameLst>
                                          <p:attrName>style.opacity</p:attrName>
                                        </p:attrNameLst>
                                      </p:cBhvr>
                                      <p:to>
                                        <p:strVal val="0.25"/>
                                      </p:to>
                                    </p:set>
                                    <p:animEffect filter="image" prLst="opacity: 0.25">
                                      <p:cBhvr rctx="IE">
                                        <p:cTn id="27" dur="indefinite"/>
                                        <p:tgtEl>
                                          <p:spTgt spid="6">
                                            <p:graphicEl>
                                              <a:dgm id="{4DB66C75-0A12-4752-A9FD-AF1C2D046F9A}"/>
                                            </p:graphicEl>
                                          </p:spTgt>
                                        </p:tgtEl>
                                      </p:cBhvr>
                                    </p:animEffect>
                                  </p:childTnLst>
                                </p:cTn>
                              </p:par>
                              <p:par>
                                <p:cTn id="28" presetID="9" presetClass="emph" presetSubtype="0" grpId="1" nodeType="withEffect">
                                  <p:stCondLst>
                                    <p:cond delay="0"/>
                                  </p:stCondLst>
                                  <p:childTnLst>
                                    <p:set>
                                      <p:cBhvr>
                                        <p:cTn id="29" dur="indefinite"/>
                                        <p:tgtEl>
                                          <p:spTgt spid="6">
                                            <p:graphicEl>
                                              <a:dgm id="{9C5F5557-68BA-4D14-B717-7EDF5F120F7E}"/>
                                            </p:graphicEl>
                                          </p:spTgt>
                                        </p:tgtEl>
                                        <p:attrNameLst>
                                          <p:attrName>style.opacity</p:attrName>
                                        </p:attrNameLst>
                                      </p:cBhvr>
                                      <p:to>
                                        <p:strVal val="0.25"/>
                                      </p:to>
                                    </p:set>
                                    <p:animEffect filter="image" prLst="opacity: 0.25">
                                      <p:cBhvr rctx="IE">
                                        <p:cTn id="30" dur="indefinite"/>
                                        <p:tgtEl>
                                          <p:spTgt spid="6">
                                            <p:graphicEl>
                                              <a:dgm id="{9C5F5557-68BA-4D14-B717-7EDF5F120F7E}"/>
                                            </p:graphicEl>
                                          </p:spTgt>
                                        </p:tgtEl>
                                      </p:cBhvr>
                                    </p:animEffect>
                                  </p:childTnLst>
                                </p:cTn>
                              </p:par>
                              <p:par>
                                <p:cTn id="31" presetID="9" presetClass="emph" presetSubtype="0" grpId="1" nodeType="withEffect">
                                  <p:stCondLst>
                                    <p:cond delay="0"/>
                                  </p:stCondLst>
                                  <p:childTnLst>
                                    <p:set>
                                      <p:cBhvr>
                                        <p:cTn id="32" dur="indefinite"/>
                                        <p:tgtEl>
                                          <p:spTgt spid="6">
                                            <p:graphicEl>
                                              <a:dgm id="{8A0DE173-2EE6-4662-AEA9-393F6184979E}"/>
                                            </p:graphicEl>
                                          </p:spTgt>
                                        </p:tgtEl>
                                        <p:attrNameLst>
                                          <p:attrName>style.opacity</p:attrName>
                                        </p:attrNameLst>
                                      </p:cBhvr>
                                      <p:to>
                                        <p:strVal val="0.25"/>
                                      </p:to>
                                    </p:set>
                                    <p:animEffect filter="image" prLst="opacity: 0.25">
                                      <p:cBhvr rctx="IE">
                                        <p:cTn id="33" dur="indefinite"/>
                                        <p:tgtEl>
                                          <p:spTgt spid="6">
                                            <p:graphicEl>
                                              <a:dgm id="{8A0DE173-2EE6-4662-AEA9-393F6184979E}"/>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graphicEl>
                                              <a:dgm id="{4F66EFE4-EC62-40AD-9DED-EFDA34467E7B}"/>
                                            </p:graphicEl>
                                          </p:spTgt>
                                        </p:tgtEl>
                                        <p:attrNameLst>
                                          <p:attrName>style.visibility</p:attrName>
                                        </p:attrNameLst>
                                      </p:cBhvr>
                                      <p:to>
                                        <p:strVal val="visible"/>
                                      </p:to>
                                    </p:set>
                                    <p:animEffect transition="in" filter="fade">
                                      <p:cBhvr>
                                        <p:cTn id="38" dur="500"/>
                                        <p:tgtEl>
                                          <p:spTgt spid="6">
                                            <p:graphicEl>
                                              <a:dgm id="{4F66EFE4-EC62-40AD-9DED-EFDA34467E7B}"/>
                                            </p:graphic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graphicEl>
                                              <a:dgm id="{B3345F43-6147-470A-AD63-B8DBDB631D7D}"/>
                                            </p:graphicEl>
                                          </p:spTgt>
                                        </p:tgtEl>
                                        <p:attrNameLst>
                                          <p:attrName>style.visibility</p:attrName>
                                        </p:attrNameLst>
                                      </p:cBhvr>
                                      <p:to>
                                        <p:strVal val="visible"/>
                                      </p:to>
                                    </p:set>
                                    <p:animEffect transition="in" filter="fade">
                                      <p:cBhvr>
                                        <p:cTn id="41" dur="500"/>
                                        <p:tgtEl>
                                          <p:spTgt spid="6">
                                            <p:graphicEl>
                                              <a:dgm id="{B3345F43-6147-470A-AD63-B8DBDB631D7D}"/>
                                            </p:graphic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graphicEl>
                                              <a:dgm id="{1A694B11-2725-4276-A1F1-F09490A11A50}"/>
                                            </p:graphicEl>
                                          </p:spTgt>
                                        </p:tgtEl>
                                        <p:attrNameLst>
                                          <p:attrName>style.visibility</p:attrName>
                                        </p:attrNameLst>
                                      </p:cBhvr>
                                      <p:to>
                                        <p:strVal val="visible"/>
                                      </p:to>
                                    </p:set>
                                    <p:animEffect transition="in" filter="fade">
                                      <p:cBhvr>
                                        <p:cTn id="44" dur="500"/>
                                        <p:tgtEl>
                                          <p:spTgt spid="6">
                                            <p:graphicEl>
                                              <a:dgm id="{1A694B11-2725-4276-A1F1-F09490A11A50}"/>
                                            </p:graphicEl>
                                          </p:spTgt>
                                        </p:tgtEl>
                                      </p:cBhvr>
                                    </p:animEffect>
                                  </p:childTnLst>
                                </p:cTn>
                              </p:par>
                              <p:par>
                                <p:cTn id="45" presetID="9" presetClass="emph" presetSubtype="0" grpId="1" nodeType="withEffect">
                                  <p:stCondLst>
                                    <p:cond delay="0"/>
                                  </p:stCondLst>
                                  <p:childTnLst>
                                    <p:set>
                                      <p:cBhvr>
                                        <p:cTn id="46" dur="indefinite"/>
                                        <p:tgtEl>
                                          <p:spTgt spid="6">
                                            <p:graphicEl>
                                              <a:dgm id="{DE71799F-1C25-4A7A-A224-21160FB3C264}"/>
                                            </p:graphicEl>
                                          </p:spTgt>
                                        </p:tgtEl>
                                        <p:attrNameLst>
                                          <p:attrName>style.opacity</p:attrName>
                                        </p:attrNameLst>
                                      </p:cBhvr>
                                      <p:to>
                                        <p:strVal val="0.25"/>
                                      </p:to>
                                    </p:set>
                                    <p:animEffect filter="image" prLst="opacity: 0.25">
                                      <p:cBhvr rctx="IE">
                                        <p:cTn id="47" dur="indefinite"/>
                                        <p:tgtEl>
                                          <p:spTgt spid="6">
                                            <p:graphicEl>
                                              <a:dgm id="{DE71799F-1C25-4A7A-A224-21160FB3C264}"/>
                                            </p:graphicEl>
                                          </p:spTgt>
                                        </p:tgtEl>
                                      </p:cBhvr>
                                    </p:animEffect>
                                  </p:childTnLst>
                                </p:cTn>
                              </p:par>
                              <p:par>
                                <p:cTn id="48" presetID="9" presetClass="emph" presetSubtype="0" grpId="1" nodeType="withEffect">
                                  <p:stCondLst>
                                    <p:cond delay="0"/>
                                  </p:stCondLst>
                                  <p:childTnLst>
                                    <p:set>
                                      <p:cBhvr>
                                        <p:cTn id="49" dur="indefinite"/>
                                        <p:tgtEl>
                                          <p:spTgt spid="6">
                                            <p:graphicEl>
                                              <a:dgm id="{5840C47F-D0BB-4180-91B0-7CF4EC3EDA6C}"/>
                                            </p:graphicEl>
                                          </p:spTgt>
                                        </p:tgtEl>
                                        <p:attrNameLst>
                                          <p:attrName>style.opacity</p:attrName>
                                        </p:attrNameLst>
                                      </p:cBhvr>
                                      <p:to>
                                        <p:strVal val="0.25"/>
                                      </p:to>
                                    </p:set>
                                    <p:animEffect filter="image" prLst="opacity: 0.25">
                                      <p:cBhvr rctx="IE">
                                        <p:cTn id="50" dur="indefinite"/>
                                        <p:tgtEl>
                                          <p:spTgt spid="6">
                                            <p:graphicEl>
                                              <a:dgm id="{5840C47F-D0BB-4180-91B0-7CF4EC3EDA6C}"/>
                                            </p:graphicEl>
                                          </p:spTgt>
                                        </p:tgtEl>
                                      </p:cBhvr>
                                    </p:animEffect>
                                  </p:childTnLst>
                                </p:cTn>
                              </p:par>
                              <p:par>
                                <p:cTn id="51" presetID="9" presetClass="emph" presetSubtype="0" grpId="1" nodeType="withEffect">
                                  <p:stCondLst>
                                    <p:cond delay="0"/>
                                  </p:stCondLst>
                                  <p:childTnLst>
                                    <p:set>
                                      <p:cBhvr>
                                        <p:cTn id="52" dur="indefinite"/>
                                        <p:tgtEl>
                                          <p:spTgt spid="6">
                                            <p:graphicEl>
                                              <a:dgm id="{F39ADDC5-EC3F-4818-A754-8499C366BF3D}"/>
                                            </p:graphicEl>
                                          </p:spTgt>
                                        </p:tgtEl>
                                        <p:attrNameLst>
                                          <p:attrName>style.opacity</p:attrName>
                                        </p:attrNameLst>
                                      </p:cBhvr>
                                      <p:to>
                                        <p:strVal val="0.25"/>
                                      </p:to>
                                    </p:set>
                                    <p:animEffect filter="image" prLst="opacity: 0.25">
                                      <p:cBhvr rctx="IE">
                                        <p:cTn id="53" dur="indefinite"/>
                                        <p:tgtEl>
                                          <p:spTgt spid="6">
                                            <p:graphicEl>
                                              <a:dgm id="{F39ADDC5-EC3F-4818-A754-8499C366BF3D}"/>
                                            </p:graphic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graphicEl>
                                              <a:dgm id="{6BC11179-6EA0-40BB-BCA9-771735BD264B}"/>
                                            </p:graphicEl>
                                          </p:spTgt>
                                        </p:tgtEl>
                                        <p:attrNameLst>
                                          <p:attrName>style.visibility</p:attrName>
                                        </p:attrNameLst>
                                      </p:cBhvr>
                                      <p:to>
                                        <p:strVal val="visible"/>
                                      </p:to>
                                    </p:set>
                                    <p:animEffect transition="in" filter="fade">
                                      <p:cBhvr>
                                        <p:cTn id="58" dur="500"/>
                                        <p:tgtEl>
                                          <p:spTgt spid="6">
                                            <p:graphicEl>
                                              <a:dgm id="{6BC11179-6EA0-40BB-BCA9-771735BD264B}"/>
                                            </p:graphic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graphicEl>
                                              <a:dgm id="{172F6BAB-C59F-43ED-BE99-B454806FA3D9}"/>
                                            </p:graphicEl>
                                          </p:spTgt>
                                        </p:tgtEl>
                                        <p:attrNameLst>
                                          <p:attrName>style.visibility</p:attrName>
                                        </p:attrNameLst>
                                      </p:cBhvr>
                                      <p:to>
                                        <p:strVal val="visible"/>
                                      </p:to>
                                    </p:set>
                                    <p:animEffect transition="in" filter="fade">
                                      <p:cBhvr>
                                        <p:cTn id="61" dur="500"/>
                                        <p:tgtEl>
                                          <p:spTgt spid="6">
                                            <p:graphicEl>
                                              <a:dgm id="{172F6BAB-C59F-43ED-BE99-B454806FA3D9}"/>
                                            </p:graphic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graphicEl>
                                              <a:dgm id="{AD64B071-A21D-4F4A-A80A-101D451DD1B4}"/>
                                            </p:graphicEl>
                                          </p:spTgt>
                                        </p:tgtEl>
                                        <p:attrNameLst>
                                          <p:attrName>style.visibility</p:attrName>
                                        </p:attrNameLst>
                                      </p:cBhvr>
                                      <p:to>
                                        <p:strVal val="visible"/>
                                      </p:to>
                                    </p:set>
                                    <p:animEffect transition="in" filter="fade">
                                      <p:cBhvr>
                                        <p:cTn id="64" dur="500"/>
                                        <p:tgtEl>
                                          <p:spTgt spid="6">
                                            <p:graphicEl>
                                              <a:dgm id="{AD64B071-A21D-4F4A-A80A-101D451DD1B4}"/>
                                            </p:graphicEl>
                                          </p:spTgt>
                                        </p:tgtEl>
                                      </p:cBhvr>
                                    </p:animEffect>
                                  </p:childTnLst>
                                </p:cTn>
                              </p:par>
                              <p:par>
                                <p:cTn id="65" presetID="9" presetClass="emph" presetSubtype="0" grpId="1" nodeType="withEffect">
                                  <p:stCondLst>
                                    <p:cond delay="0"/>
                                  </p:stCondLst>
                                  <p:childTnLst>
                                    <p:set>
                                      <p:cBhvr>
                                        <p:cTn id="66" dur="indefinite"/>
                                        <p:tgtEl>
                                          <p:spTgt spid="6">
                                            <p:graphicEl>
                                              <a:dgm id="{4F66EFE4-EC62-40AD-9DED-EFDA34467E7B}"/>
                                            </p:graphicEl>
                                          </p:spTgt>
                                        </p:tgtEl>
                                        <p:attrNameLst>
                                          <p:attrName>style.opacity</p:attrName>
                                        </p:attrNameLst>
                                      </p:cBhvr>
                                      <p:to>
                                        <p:strVal val="0.25"/>
                                      </p:to>
                                    </p:set>
                                    <p:animEffect filter="image" prLst="opacity: 0.25">
                                      <p:cBhvr rctx="IE">
                                        <p:cTn id="67" dur="indefinite"/>
                                        <p:tgtEl>
                                          <p:spTgt spid="6">
                                            <p:graphicEl>
                                              <a:dgm id="{4F66EFE4-EC62-40AD-9DED-EFDA34467E7B}"/>
                                            </p:graphicEl>
                                          </p:spTgt>
                                        </p:tgtEl>
                                      </p:cBhvr>
                                    </p:animEffect>
                                  </p:childTnLst>
                                </p:cTn>
                              </p:par>
                              <p:par>
                                <p:cTn id="68" presetID="9" presetClass="emph" presetSubtype="0" grpId="1" nodeType="withEffect">
                                  <p:stCondLst>
                                    <p:cond delay="0"/>
                                  </p:stCondLst>
                                  <p:childTnLst>
                                    <p:set>
                                      <p:cBhvr>
                                        <p:cTn id="69" dur="indefinite"/>
                                        <p:tgtEl>
                                          <p:spTgt spid="6">
                                            <p:graphicEl>
                                              <a:dgm id="{B3345F43-6147-470A-AD63-B8DBDB631D7D}"/>
                                            </p:graphicEl>
                                          </p:spTgt>
                                        </p:tgtEl>
                                        <p:attrNameLst>
                                          <p:attrName>style.opacity</p:attrName>
                                        </p:attrNameLst>
                                      </p:cBhvr>
                                      <p:to>
                                        <p:strVal val="0.25"/>
                                      </p:to>
                                    </p:set>
                                    <p:animEffect filter="image" prLst="opacity: 0.25">
                                      <p:cBhvr rctx="IE">
                                        <p:cTn id="70" dur="indefinite"/>
                                        <p:tgtEl>
                                          <p:spTgt spid="6">
                                            <p:graphicEl>
                                              <a:dgm id="{B3345F43-6147-470A-AD63-B8DBDB631D7D}"/>
                                            </p:graphicEl>
                                          </p:spTgt>
                                        </p:tgtEl>
                                      </p:cBhvr>
                                    </p:animEffect>
                                  </p:childTnLst>
                                </p:cTn>
                              </p:par>
                              <p:par>
                                <p:cTn id="71" presetID="9" presetClass="emph" presetSubtype="0" grpId="1" nodeType="withEffect">
                                  <p:stCondLst>
                                    <p:cond delay="0"/>
                                  </p:stCondLst>
                                  <p:childTnLst>
                                    <p:set>
                                      <p:cBhvr>
                                        <p:cTn id="72" dur="indefinite"/>
                                        <p:tgtEl>
                                          <p:spTgt spid="6">
                                            <p:graphicEl>
                                              <a:dgm id="{1A694B11-2725-4276-A1F1-F09490A11A50}"/>
                                            </p:graphicEl>
                                          </p:spTgt>
                                        </p:tgtEl>
                                        <p:attrNameLst>
                                          <p:attrName>style.opacity</p:attrName>
                                        </p:attrNameLst>
                                      </p:cBhvr>
                                      <p:to>
                                        <p:strVal val="0.25"/>
                                      </p:to>
                                    </p:set>
                                    <p:animEffect filter="image" prLst="opacity: 0.25">
                                      <p:cBhvr rctx="IE">
                                        <p:cTn id="73" dur="indefinite"/>
                                        <p:tgtEl>
                                          <p:spTgt spid="6">
                                            <p:graphicEl>
                                              <a:dgm id="{1A694B11-2725-4276-A1F1-F09490A11A50}"/>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2CF44-5F4D-4A56-BDD0-240E483885A5}"/>
              </a:ext>
            </a:extLst>
          </p:cNvPr>
          <p:cNvSpPr>
            <a:spLocks noGrp="1"/>
          </p:cNvSpPr>
          <p:nvPr>
            <p:ph type="title"/>
          </p:nvPr>
        </p:nvSpPr>
        <p:spPr/>
        <p:txBody>
          <a:bodyPr/>
          <a:lstStyle/>
          <a:p>
            <a:r>
              <a:rPr lang="en-US" dirty="0"/>
              <a:t>Pattern: Aggregator </a:t>
            </a:r>
            <a:endParaRPr lang="nl-NL" dirty="0"/>
          </a:p>
        </p:txBody>
      </p:sp>
      <p:pic>
        <p:nvPicPr>
          <p:cNvPr id="6146" name="Picture 2" descr="Aggregator diagram">
            <a:extLst>
              <a:ext uri="{FF2B5EF4-FFF2-40B4-BE49-F238E27FC236}">
                <a16:creationId xmlns:a16="http://schemas.microsoft.com/office/drawing/2014/main" id="{30B34307-1ED5-4598-9D48-464AB6B1AB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7138" y="2381250"/>
            <a:ext cx="4657725" cy="2095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9339228"/>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3938C-03FA-440B-90CA-644BC4B6C31A}"/>
              </a:ext>
            </a:extLst>
          </p:cNvPr>
          <p:cNvSpPr>
            <a:spLocks noGrp="1"/>
          </p:cNvSpPr>
          <p:nvPr>
            <p:ph type="title"/>
          </p:nvPr>
        </p:nvSpPr>
        <p:spPr/>
        <p:txBody>
          <a:bodyPr/>
          <a:lstStyle/>
          <a:p>
            <a:r>
              <a:rPr lang="en-US" dirty="0"/>
              <a:t>Demo</a:t>
            </a:r>
            <a:endParaRPr lang="nl-NL" dirty="0"/>
          </a:p>
        </p:txBody>
      </p:sp>
      <p:sp>
        <p:nvSpPr>
          <p:cNvPr id="3" name="Text Placeholder 2">
            <a:extLst>
              <a:ext uri="{FF2B5EF4-FFF2-40B4-BE49-F238E27FC236}">
                <a16:creationId xmlns:a16="http://schemas.microsoft.com/office/drawing/2014/main" id="{0EBD8479-029A-4B3B-B318-633F8DA11C1D}"/>
              </a:ext>
            </a:extLst>
          </p:cNvPr>
          <p:cNvSpPr>
            <a:spLocks noGrp="1"/>
          </p:cNvSpPr>
          <p:nvPr>
            <p:ph type="body" sz="quarter" idx="10"/>
          </p:nvPr>
        </p:nvSpPr>
        <p:spPr>
          <a:xfrm>
            <a:off x="268461" y="5426764"/>
            <a:ext cx="11655078" cy="350865"/>
          </a:xfrm>
        </p:spPr>
        <p:txBody>
          <a:bodyPr/>
          <a:lstStyle/>
          <a:p>
            <a:pPr algn="ctr"/>
            <a:r>
              <a:rPr lang="en-US" sz="1200" dirty="0">
                <a:hlinkClick r:id="rId3"/>
              </a:rPr>
              <a:t>keesschollaart81/Serverless-Actors-With-Durable-Entities: Serverless Actors With Durable Entities (github.com)</a:t>
            </a:r>
            <a:endParaRPr lang="nl-NL" sz="1200" dirty="0"/>
          </a:p>
        </p:txBody>
      </p:sp>
      <p:pic>
        <p:nvPicPr>
          <p:cNvPr id="7170" name="Picture 2" descr="Hotel, Guest Room, New, Door, Entrance, Welcome">
            <a:extLst>
              <a:ext uri="{FF2B5EF4-FFF2-40B4-BE49-F238E27FC236}">
                <a16:creationId xmlns:a16="http://schemas.microsoft.com/office/drawing/2014/main" id="{D3692C9B-E38C-4E86-9C61-5B95520819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98913" y="877988"/>
            <a:ext cx="6394174" cy="4469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805903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88CAF-5C32-4624-B498-7F707B0D6FF3}"/>
              </a:ext>
            </a:extLst>
          </p:cNvPr>
          <p:cNvSpPr>
            <a:spLocks noGrp="1"/>
          </p:cNvSpPr>
          <p:nvPr>
            <p:ph type="title"/>
          </p:nvPr>
        </p:nvSpPr>
        <p:spPr/>
        <p:txBody>
          <a:bodyPr/>
          <a:lstStyle/>
          <a:p>
            <a:r>
              <a:rPr lang="en-US" dirty="0"/>
              <a:t>Almost done…</a:t>
            </a:r>
            <a:endParaRPr lang="nl-NL" dirty="0"/>
          </a:p>
        </p:txBody>
      </p:sp>
    </p:spTree>
    <p:extLst>
      <p:ext uri="{BB962C8B-B14F-4D97-AF65-F5344CB8AC3E}">
        <p14:creationId xmlns:p14="http://schemas.microsoft.com/office/powerpoint/2010/main" val="3073800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Key Takeaways</a:t>
            </a:r>
            <a:br>
              <a:rPr lang="en-US" dirty="0"/>
            </a:br>
            <a:endParaRPr lang="en-US" dirty="0"/>
          </a:p>
        </p:txBody>
      </p:sp>
      <p:sp>
        <p:nvSpPr>
          <p:cNvPr id="7" name="web1"/>
          <p:cNvSpPr/>
          <p:nvPr/>
        </p:nvSpPr>
        <p:spPr bwMode="auto">
          <a:xfrm>
            <a:off x="3085506" y="1902943"/>
            <a:ext cx="8839575" cy="941247"/>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896386">
              <a:defRPr/>
            </a:pPr>
            <a:r>
              <a:rPr lang="en-US" sz="1961" kern="0" dirty="0">
                <a:solidFill>
                  <a:srgbClr val="505050"/>
                </a:solidFill>
                <a:latin typeface="Segoe UI"/>
              </a:rPr>
              <a:t>Use Durable Functions &amp; Entities</a:t>
            </a:r>
          </a:p>
        </p:txBody>
      </p:sp>
      <p:sp>
        <p:nvSpPr>
          <p:cNvPr id="17" name="web2"/>
          <p:cNvSpPr/>
          <p:nvPr/>
        </p:nvSpPr>
        <p:spPr bwMode="auto">
          <a:xfrm>
            <a:off x="3085506" y="2887143"/>
            <a:ext cx="8839575" cy="941247"/>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896386">
              <a:defRPr/>
            </a:pPr>
            <a:r>
              <a:rPr lang="en-US" sz="1961" kern="0" dirty="0">
                <a:solidFill>
                  <a:srgbClr val="505050"/>
                </a:solidFill>
                <a:latin typeface="Segoe UI"/>
              </a:rPr>
              <a:t>Highly scalable without needing to think about plumbing</a:t>
            </a:r>
          </a:p>
        </p:txBody>
      </p:sp>
      <p:sp>
        <p:nvSpPr>
          <p:cNvPr id="20" name="web3"/>
          <p:cNvSpPr/>
          <p:nvPr/>
        </p:nvSpPr>
        <p:spPr bwMode="auto">
          <a:xfrm>
            <a:off x="3085506" y="3869473"/>
            <a:ext cx="8839575" cy="941247"/>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896386">
              <a:defRPr/>
            </a:pPr>
            <a:r>
              <a:rPr lang="en-US" sz="1961" kern="0" dirty="0">
                <a:solidFill>
                  <a:srgbClr val="505050"/>
                </a:solidFill>
                <a:latin typeface="Segoe UI"/>
              </a:rPr>
              <a:t>Combine the various types of Functions for more capabilities</a:t>
            </a:r>
            <a:endParaRPr lang="en-US" sz="1961" kern="0" dirty="0">
              <a:gradFill>
                <a:gsLst>
                  <a:gs pos="0">
                    <a:srgbClr val="FFFFFF"/>
                  </a:gs>
                  <a:gs pos="100000">
                    <a:srgbClr val="FFFFFF"/>
                  </a:gs>
                </a:gsLst>
                <a:lin ang="5400000" scaled="0"/>
              </a:gradFill>
              <a:latin typeface="Segoe UI"/>
            </a:endParaRPr>
          </a:p>
        </p:txBody>
      </p:sp>
      <p:sp>
        <p:nvSpPr>
          <p:cNvPr id="9" name="1"/>
          <p:cNvSpPr/>
          <p:nvPr/>
        </p:nvSpPr>
        <p:spPr bwMode="auto">
          <a:xfrm>
            <a:off x="269241" y="1902943"/>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Stateful</a:t>
            </a:r>
          </a:p>
        </p:txBody>
      </p:sp>
      <p:sp>
        <p:nvSpPr>
          <p:cNvPr id="10" name="2"/>
          <p:cNvSpPr/>
          <p:nvPr/>
        </p:nvSpPr>
        <p:spPr bwMode="auto">
          <a:xfrm>
            <a:off x="269241" y="2887142"/>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Scalable</a:t>
            </a:r>
          </a:p>
        </p:txBody>
      </p:sp>
      <p:sp>
        <p:nvSpPr>
          <p:cNvPr id="15" name="4"/>
          <p:cNvSpPr/>
          <p:nvPr/>
        </p:nvSpPr>
        <p:spPr bwMode="auto">
          <a:xfrm>
            <a:off x="269241" y="3869473"/>
            <a:ext cx="2816265" cy="94124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defTabSz="914102" fontAlgn="base">
              <a:lnSpc>
                <a:spcPct val="90000"/>
              </a:lnSpc>
              <a:spcBef>
                <a:spcPct val="0"/>
              </a:spcBef>
              <a:spcAft>
                <a:spcPct val="0"/>
              </a:spcAft>
              <a:defRPr/>
            </a:pPr>
            <a:r>
              <a:rPr lang="en-US" sz="2353" kern="0" dirty="0">
                <a:gradFill>
                  <a:gsLst>
                    <a:gs pos="5439">
                      <a:srgbClr val="F8F8F8"/>
                    </a:gs>
                    <a:gs pos="100000">
                      <a:srgbClr val="F8F8F8"/>
                    </a:gs>
                  </a:gsLst>
                  <a:lin ang="5400000" scaled="0"/>
                </a:gradFill>
                <a:latin typeface="Segoe UI Light"/>
              </a:rPr>
              <a:t>Better Together</a:t>
            </a:r>
          </a:p>
        </p:txBody>
      </p:sp>
    </p:spTree>
    <p:extLst>
      <p:ext uri="{BB962C8B-B14F-4D97-AF65-F5344CB8AC3E}">
        <p14:creationId xmlns:p14="http://schemas.microsoft.com/office/powerpoint/2010/main" val="3583683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par>
                                <p:cTn id="19" presetID="9" presetClass="emph" presetSubtype="0" grpId="1" nodeType="withEffect">
                                  <p:stCondLst>
                                    <p:cond delay="0"/>
                                  </p:stCondLst>
                                  <p:childTnLst>
                                    <p:set>
                                      <p:cBhvr>
                                        <p:cTn id="20" dur="indefinite"/>
                                        <p:tgtEl>
                                          <p:spTgt spid="9"/>
                                        </p:tgtEl>
                                        <p:attrNameLst>
                                          <p:attrName>style.opacity</p:attrName>
                                        </p:attrNameLst>
                                      </p:cBhvr>
                                      <p:to>
                                        <p:strVal val="0.25"/>
                                      </p:to>
                                    </p:set>
                                    <p:animEffect filter="image" prLst="opacity: 0.25">
                                      <p:cBhvr rctx="IE">
                                        <p:cTn id="21" dur="indefinite"/>
                                        <p:tgtEl>
                                          <p:spTgt spid="9"/>
                                        </p:tgtEl>
                                      </p:cBhvr>
                                    </p:animEffect>
                                  </p:childTnLst>
                                </p:cTn>
                              </p:par>
                              <p:par>
                                <p:cTn id="22" presetID="9" presetClass="emph" presetSubtype="0" grpId="1" nodeType="withEffect">
                                  <p:stCondLst>
                                    <p:cond delay="0"/>
                                  </p:stCondLst>
                                  <p:childTnLst>
                                    <p:set>
                                      <p:cBhvr>
                                        <p:cTn id="23" dur="indefinite"/>
                                        <p:tgtEl>
                                          <p:spTgt spid="7"/>
                                        </p:tgtEl>
                                        <p:attrNameLst>
                                          <p:attrName>style.opacity</p:attrName>
                                        </p:attrNameLst>
                                      </p:cBhvr>
                                      <p:to>
                                        <p:strVal val="0.25"/>
                                      </p:to>
                                    </p:set>
                                    <p:animEffect filter="image" prLst="opacity: 0.25">
                                      <p:cBhvr rctx="IE">
                                        <p:cTn id="24" dur="indefinite"/>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par>
                                <p:cTn id="33" presetID="9" presetClass="emph" presetSubtype="0" grpId="1" nodeType="withEffect">
                                  <p:stCondLst>
                                    <p:cond delay="0"/>
                                  </p:stCondLst>
                                  <p:childTnLst>
                                    <p:set>
                                      <p:cBhvr>
                                        <p:cTn id="34" dur="indefinite"/>
                                        <p:tgtEl>
                                          <p:spTgt spid="10"/>
                                        </p:tgtEl>
                                        <p:attrNameLst>
                                          <p:attrName>style.opacity</p:attrName>
                                        </p:attrNameLst>
                                      </p:cBhvr>
                                      <p:to>
                                        <p:strVal val="0.25"/>
                                      </p:to>
                                    </p:set>
                                    <p:animEffect filter="image" prLst="opacity: 0.25">
                                      <p:cBhvr rctx="IE">
                                        <p:cTn id="35" dur="indefinite"/>
                                        <p:tgtEl>
                                          <p:spTgt spid="10"/>
                                        </p:tgtEl>
                                      </p:cBhvr>
                                    </p:animEffect>
                                  </p:childTnLst>
                                </p:cTn>
                              </p:par>
                              <p:par>
                                <p:cTn id="36" presetID="9" presetClass="emph" presetSubtype="0" grpId="1" nodeType="withEffect">
                                  <p:stCondLst>
                                    <p:cond delay="0"/>
                                  </p:stCondLst>
                                  <p:childTnLst>
                                    <p:set>
                                      <p:cBhvr>
                                        <p:cTn id="37" dur="indefinite"/>
                                        <p:tgtEl>
                                          <p:spTgt spid="17"/>
                                        </p:tgtEl>
                                        <p:attrNameLst>
                                          <p:attrName>style.opacity</p:attrName>
                                        </p:attrNameLst>
                                      </p:cBhvr>
                                      <p:to>
                                        <p:strVal val="0.25"/>
                                      </p:to>
                                    </p:set>
                                    <p:animEffect filter="image" prLst="opacity: 0.25">
                                      <p:cBhvr rctx="IE">
                                        <p:cTn id="38" dur="indefinite"/>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7" grpId="0"/>
      <p:bldP spid="17" grpId="1"/>
      <p:bldP spid="20" grpId="0"/>
      <p:bldP spid="9" grpId="0" animBg="1"/>
      <p:bldP spid="9" grpId="1" animBg="1"/>
      <p:bldP spid="10" grpId="0" animBg="1"/>
      <p:bldP spid="10" grpId="1" animBg="1"/>
      <p:bldP spid="1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5F0E40-CB2C-45A9-8481-91F276E83071}"/>
              </a:ext>
            </a:extLst>
          </p:cNvPr>
          <p:cNvSpPr>
            <a:spLocks noGrp="1"/>
          </p:cNvSpPr>
          <p:nvPr>
            <p:ph type="title"/>
          </p:nvPr>
        </p:nvSpPr>
        <p:spPr>
          <a:xfrm>
            <a:off x="522149" y="2742441"/>
            <a:ext cx="10387828" cy="3120854"/>
          </a:xfrm>
        </p:spPr>
        <p:txBody>
          <a:bodyPr/>
          <a:lstStyle/>
          <a:p>
            <a:r>
              <a:rPr lang="en-GB" sz="3200" dirty="0">
                <a:solidFill>
                  <a:schemeClr val="tx1"/>
                </a:solidFill>
                <a:latin typeface="Segoe UI Light (Headings)"/>
              </a:rPr>
              <a:t>For more learning on this topic, visit Learn TV on </a:t>
            </a:r>
            <a:r>
              <a:rPr lang="en-GB" sz="2800" dirty="0">
                <a:solidFill>
                  <a:schemeClr val="tx1"/>
                </a:solidFill>
                <a:latin typeface="Segoe UI Light (Headings)"/>
                <a:hlinkClick r:id="rId2"/>
              </a:rPr>
              <a:t>https://aka.ms/CreateServerlessApps-12</a:t>
            </a:r>
            <a:br>
              <a:rPr lang="en-GB" sz="2800" dirty="0">
                <a:solidFill>
                  <a:schemeClr val="tx1"/>
                </a:solidFill>
                <a:latin typeface="Segoe UI Light (Headings)"/>
              </a:rPr>
            </a:br>
            <a:r>
              <a:rPr lang="en-GB" sz="2800" dirty="0">
                <a:solidFill>
                  <a:schemeClr val="tx1"/>
                </a:solidFill>
                <a:latin typeface="Segoe UI Light (Headings)"/>
                <a:hlinkClick r:id="rId3"/>
              </a:rPr>
              <a:t>https://aka.ms/AzureSynapseAnalytics-12</a:t>
            </a:r>
            <a:br>
              <a:rPr lang="en-GB" sz="2800" dirty="0">
                <a:solidFill>
                  <a:schemeClr val="tx1"/>
                </a:solidFill>
                <a:latin typeface="Segoe UI Light (Headings)"/>
              </a:rPr>
            </a:br>
            <a:r>
              <a:rPr lang="en-GB" sz="2800" dirty="0">
                <a:solidFill>
                  <a:schemeClr val="tx1"/>
                </a:solidFill>
                <a:latin typeface="Segoe UI Light (Headings)"/>
                <a:hlinkClick r:id="rId4"/>
              </a:rPr>
              <a:t>https://aka.ms/BuildDataAnalytics-12</a:t>
            </a:r>
            <a:br>
              <a:rPr lang="en-GB" sz="2800" dirty="0">
                <a:solidFill>
                  <a:schemeClr val="tx1"/>
                </a:solidFill>
                <a:latin typeface="Segoe UI Light (Headings)"/>
              </a:rPr>
            </a:br>
            <a:r>
              <a:rPr lang="en-GB" sz="2800" dirty="0">
                <a:solidFill>
                  <a:schemeClr val="tx1"/>
                </a:solidFill>
                <a:latin typeface="Segoe UI Light (Headings)"/>
                <a:hlinkClick r:id="rId5"/>
              </a:rPr>
              <a:t>https://aka.ms/ArchitectMessageBroker-12</a:t>
            </a:r>
            <a:r>
              <a:rPr lang="en-GB" sz="2800" dirty="0">
                <a:solidFill>
                  <a:schemeClr val="tx1"/>
                </a:solidFill>
                <a:latin typeface="Segoe UI Light (Headings)"/>
              </a:rPr>
              <a:t> </a:t>
            </a:r>
            <a:br>
              <a:rPr lang="en-GB" sz="3200" dirty="0">
                <a:solidFill>
                  <a:schemeClr val="tx1"/>
                </a:solidFill>
                <a:latin typeface="Segoe UI Light (Headings)"/>
              </a:rPr>
            </a:br>
            <a:br>
              <a:rPr lang="en-GB" sz="3200" dirty="0">
                <a:solidFill>
                  <a:schemeClr val="tx1"/>
                </a:solidFill>
                <a:latin typeface="Segoe UI Light (Headings)"/>
              </a:rPr>
            </a:br>
            <a:endParaRPr lang="en-GB" sz="3600" dirty="0">
              <a:solidFill>
                <a:srgbClr val="FF0000"/>
              </a:solidFill>
              <a:latin typeface="Segoe UI Light (Headings)"/>
            </a:endParaRPr>
          </a:p>
        </p:txBody>
      </p:sp>
      <p:sp>
        <p:nvSpPr>
          <p:cNvPr id="5" name="TextBox 4">
            <a:extLst>
              <a:ext uri="{FF2B5EF4-FFF2-40B4-BE49-F238E27FC236}">
                <a16:creationId xmlns:a16="http://schemas.microsoft.com/office/drawing/2014/main" id="{926D6FF4-7C9E-4278-B102-F223A7E28EF4}"/>
              </a:ext>
            </a:extLst>
          </p:cNvPr>
          <p:cNvSpPr txBox="1"/>
          <p:nvPr/>
        </p:nvSpPr>
        <p:spPr>
          <a:xfrm>
            <a:off x="561474" y="5585936"/>
            <a:ext cx="6094708" cy="369332"/>
          </a:xfrm>
          <a:prstGeom prst="rect">
            <a:avLst/>
          </a:prstGeom>
          <a:noFill/>
        </p:spPr>
        <p:txBody>
          <a:bodyPr wrap="square">
            <a:spAutoFit/>
          </a:bodyPr>
          <a:lstStyle/>
          <a:p>
            <a:r>
              <a:rPr lang="en-US" b="1" dirty="0">
                <a:latin typeface="+mj-lt"/>
                <a:ea typeface="Segoe Pro Semibold" charset="0"/>
                <a:cs typeface="Segoe Pro Semibold" charset="0"/>
              </a:rPr>
              <a:t>Survey Link: </a:t>
            </a:r>
            <a:r>
              <a:rPr lang="en-US" dirty="0">
                <a:latin typeface="+mj-lt"/>
                <a:cs typeface="Segoe UI Light"/>
                <a:hlinkClick r:id="rId6"/>
              </a:rPr>
              <a:t>https://aka.ms/Reactor/Survey</a:t>
            </a:r>
            <a:endParaRPr lang="en-US" dirty="0">
              <a:latin typeface="+mj-lt"/>
            </a:endParaRPr>
          </a:p>
        </p:txBody>
      </p:sp>
      <p:sp>
        <p:nvSpPr>
          <p:cNvPr id="3" name="Rectangle 2">
            <a:extLst>
              <a:ext uri="{FF2B5EF4-FFF2-40B4-BE49-F238E27FC236}">
                <a16:creationId xmlns:a16="http://schemas.microsoft.com/office/drawing/2014/main" id="{0CDA8304-71AB-4B62-A6A1-3D7D657376EF}"/>
              </a:ext>
            </a:extLst>
          </p:cNvPr>
          <p:cNvSpPr/>
          <p:nvPr/>
        </p:nvSpPr>
        <p:spPr>
          <a:xfrm>
            <a:off x="561474" y="5955268"/>
            <a:ext cx="5564728" cy="369332"/>
          </a:xfrm>
          <a:prstGeom prst="rect">
            <a:avLst/>
          </a:prstGeom>
        </p:spPr>
        <p:txBody>
          <a:bodyPr wrap="none">
            <a:spAutoFit/>
          </a:bodyPr>
          <a:lstStyle/>
          <a:p>
            <a:r>
              <a:rPr lang="en-US" dirty="0">
                <a:latin typeface="Segoe UI Light" panose="020B0502040204020203" pitchFamily="34" charset="0"/>
                <a:ea typeface="Segoe UI" charset="0"/>
                <a:cs typeface="Segoe UI Light" panose="020B0502040204020203" pitchFamily="34" charset="0"/>
              </a:rPr>
              <a:t>Please enter the event code</a:t>
            </a:r>
            <a:r>
              <a:rPr lang="en-US" b="1" dirty="0">
                <a:solidFill>
                  <a:srgbClr val="1A1A1A"/>
                </a:solidFill>
                <a:latin typeface="Segoe UI Light" panose="020B0502040204020203" pitchFamily="34" charset="0"/>
                <a:ea typeface="Segoe UI" charset="0"/>
                <a:cs typeface="Segoe UI Light" panose="020B0502040204020203" pitchFamily="34" charset="0"/>
              </a:rPr>
              <a:t> 13120 </a:t>
            </a:r>
            <a:r>
              <a:rPr lang="en-US" dirty="0">
                <a:latin typeface="Segoe UI Light" panose="020B0502040204020203" pitchFamily="34" charset="0"/>
                <a:ea typeface="Segoe UI" charset="0"/>
                <a:cs typeface="Segoe UI Light" panose="020B0502040204020203" pitchFamily="34" charset="0"/>
              </a:rPr>
              <a:t>at the start of survey </a:t>
            </a:r>
          </a:p>
        </p:txBody>
      </p:sp>
      <p:pic>
        <p:nvPicPr>
          <p:cNvPr id="2" name="Picture 1">
            <a:extLst>
              <a:ext uri="{FF2B5EF4-FFF2-40B4-BE49-F238E27FC236}">
                <a16:creationId xmlns:a16="http://schemas.microsoft.com/office/drawing/2014/main" id="{203B1A39-2CDF-4DB9-A474-FBAACC2C4646}"/>
              </a:ext>
            </a:extLst>
          </p:cNvPr>
          <p:cNvPicPr>
            <a:picLocks noChangeAspect="1"/>
          </p:cNvPicPr>
          <p:nvPr/>
        </p:nvPicPr>
        <p:blipFill rotWithShape="1">
          <a:blip r:embed="rId7">
            <a:extLst>
              <a:ext uri="{28A0092B-C50C-407E-A947-70E740481C1C}">
                <a14:useLocalDpi xmlns:a14="http://schemas.microsoft.com/office/drawing/2010/main" val="0"/>
              </a:ext>
            </a:extLst>
          </a:blip>
          <a:srcRect l="26951" r="27308"/>
          <a:stretch/>
        </p:blipFill>
        <p:spPr>
          <a:xfrm>
            <a:off x="561694" y="533400"/>
            <a:ext cx="3615920" cy="1782759"/>
          </a:xfrm>
          <a:prstGeom prst="rect">
            <a:avLst/>
          </a:prstGeom>
        </p:spPr>
      </p:pic>
    </p:spTree>
    <p:extLst>
      <p:ext uri="{BB962C8B-B14F-4D97-AF65-F5344CB8AC3E}">
        <p14:creationId xmlns:p14="http://schemas.microsoft.com/office/powerpoint/2010/main" val="424351641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bwMode="auto">
          <a:xfrm>
            <a:off x="6242304" y="0"/>
            <a:ext cx="5949696" cy="6400800"/>
          </a:xfrm>
          <a:prstGeom prst="rect">
            <a:avLst/>
          </a:prstGeom>
          <a:solidFill>
            <a:schemeClr val="bg2">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4"/>
          <p:cNvSpPr>
            <a:spLocks noGrp="1"/>
          </p:cNvSpPr>
          <p:nvPr>
            <p:ph type="title"/>
          </p:nvPr>
        </p:nvSpPr>
        <p:spPr/>
        <p:txBody>
          <a:bodyPr/>
          <a:lstStyle/>
          <a:p>
            <a:r>
              <a:rPr lang="en-US" dirty="0"/>
              <a:t>Join our community</a:t>
            </a:r>
          </a:p>
        </p:txBody>
      </p:sp>
      <p:grpSp>
        <p:nvGrpSpPr>
          <p:cNvPr id="120" name="Group 119"/>
          <p:cNvGrpSpPr/>
          <p:nvPr/>
        </p:nvGrpSpPr>
        <p:grpSpPr>
          <a:xfrm>
            <a:off x="307044" y="1541546"/>
            <a:ext cx="5078332" cy="648502"/>
            <a:chOff x="6652847" y="1553121"/>
            <a:chExt cx="5078332" cy="648502"/>
          </a:xfrm>
        </p:grpSpPr>
        <p:pic>
          <p:nvPicPr>
            <p:cNvPr id="121" name="Picture 120" descr="A close up of a logo&#10;&#10;Description automatically generated">
              <a:extLst>
                <a:ext uri="{FF2B5EF4-FFF2-40B4-BE49-F238E27FC236}">
                  <a16:creationId xmlns:a16="http://schemas.microsoft.com/office/drawing/2014/main" id="{0BE3B4A6-6A47-4780-8491-21A56BB600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2847" y="1553121"/>
              <a:ext cx="648502" cy="648502"/>
            </a:xfrm>
            <a:prstGeom prst="rect">
              <a:avLst/>
            </a:prstGeom>
          </p:spPr>
        </p:pic>
        <p:sp>
          <p:nvSpPr>
            <p:cNvPr id="122" name="Rectangle 121"/>
            <p:cNvSpPr/>
            <p:nvPr/>
          </p:nvSpPr>
          <p:spPr bwMode="auto">
            <a:xfrm>
              <a:off x="7306177" y="1719255"/>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400" dirty="0" err="1">
                  <a:solidFill>
                    <a:srgbClr val="1A1A1A"/>
                  </a:solidFill>
                  <a:latin typeface="Segoe UI Semilight" charset="0"/>
                  <a:ea typeface="Segoe UI Semilight" charset="0"/>
                  <a:cs typeface="Segoe UI Semilight" charset="0"/>
                </a:rPr>
                <a:t>meetup.com</a:t>
              </a:r>
              <a:r>
                <a:rPr lang="en-US" sz="1400" dirty="0">
                  <a:solidFill>
                    <a:srgbClr val="1A1A1A"/>
                  </a:solidFill>
                  <a:latin typeface="Segoe UI Semilight" charset="0"/>
                  <a:ea typeface="Segoe UI Semilight" charset="0"/>
                  <a:cs typeface="Segoe UI Semilight" charset="0"/>
                </a:rPr>
                <a:t>/Microsoft-Reactor-Stockholm/</a:t>
              </a:r>
            </a:p>
          </p:txBody>
        </p:sp>
      </p:grpSp>
      <p:grpSp>
        <p:nvGrpSpPr>
          <p:cNvPr id="123" name="Group 122"/>
          <p:cNvGrpSpPr/>
          <p:nvPr/>
        </p:nvGrpSpPr>
        <p:grpSpPr>
          <a:xfrm>
            <a:off x="420987" y="2609377"/>
            <a:ext cx="4964389" cy="355309"/>
            <a:chOff x="6766790" y="2389458"/>
            <a:chExt cx="4964389" cy="355309"/>
          </a:xfrm>
        </p:grpSpPr>
        <p:pic>
          <p:nvPicPr>
            <p:cNvPr id="124" name="Picture 123"/>
            <p:cNvPicPr>
              <a:picLocks noChangeAspect="1"/>
            </p:cNvPicPr>
            <p:nvPr/>
          </p:nvPicPr>
          <p:blipFill>
            <a:blip r:embed="rId3"/>
            <a:stretch>
              <a:fillRect/>
            </a:stretch>
          </p:blipFill>
          <p:spPr>
            <a:xfrm>
              <a:off x="6766790" y="2389458"/>
              <a:ext cx="437573" cy="355309"/>
            </a:xfrm>
            <a:prstGeom prst="rect">
              <a:avLst/>
            </a:prstGeom>
          </p:spPr>
        </p:pic>
        <p:sp>
          <p:nvSpPr>
            <p:cNvPr id="125" name="Rectangle 124"/>
            <p:cNvSpPr/>
            <p:nvPr/>
          </p:nvSpPr>
          <p:spPr bwMode="auto">
            <a:xfrm>
              <a:off x="7306177" y="2425311"/>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400" dirty="0">
                  <a:solidFill>
                    <a:srgbClr val="1A1A1A"/>
                  </a:solidFill>
                </a:rPr>
                <a:t>@</a:t>
              </a:r>
              <a:r>
                <a:rPr lang="en-US" sz="1400" dirty="0" err="1">
                  <a:solidFill>
                    <a:srgbClr val="1A1A1A"/>
                  </a:solidFill>
                </a:rPr>
                <a:t>MSFTReactor</a:t>
              </a:r>
              <a:endParaRPr lang="en-US" sz="1400" dirty="0">
                <a:solidFill>
                  <a:srgbClr val="1A1A1A"/>
                </a:solidFill>
                <a:latin typeface="Segoe Pro" charset="0"/>
                <a:ea typeface="Segoe Pro" charset="0"/>
                <a:cs typeface="Segoe Pro" charset="0"/>
              </a:endParaRPr>
            </a:p>
          </p:txBody>
        </p:sp>
      </p:grpSp>
      <p:grpSp>
        <p:nvGrpSpPr>
          <p:cNvPr id="126" name="Group 125"/>
          <p:cNvGrpSpPr/>
          <p:nvPr/>
        </p:nvGrpSpPr>
        <p:grpSpPr>
          <a:xfrm>
            <a:off x="420411" y="3501392"/>
            <a:ext cx="4964965" cy="293827"/>
            <a:chOff x="6766214" y="3049980"/>
            <a:chExt cx="4964965" cy="293827"/>
          </a:xfrm>
        </p:grpSpPr>
        <p:pic>
          <p:nvPicPr>
            <p:cNvPr id="127" name="Picture 126"/>
            <p:cNvPicPr>
              <a:picLocks noChangeAspect="1"/>
            </p:cNvPicPr>
            <p:nvPr/>
          </p:nvPicPr>
          <p:blipFill rotWithShape="1">
            <a:blip r:embed="rId4"/>
            <a:srcRect r="66992"/>
            <a:stretch/>
          </p:blipFill>
          <p:spPr>
            <a:xfrm>
              <a:off x="6766214" y="3049980"/>
              <a:ext cx="398861" cy="269586"/>
            </a:xfrm>
            <a:prstGeom prst="rect">
              <a:avLst/>
            </a:prstGeom>
          </p:spPr>
        </p:pic>
        <p:sp>
          <p:nvSpPr>
            <p:cNvPr id="128" name="Rectangle 127"/>
            <p:cNvSpPr/>
            <p:nvPr/>
          </p:nvSpPr>
          <p:spPr bwMode="auto">
            <a:xfrm>
              <a:off x="7306177" y="3050344"/>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400" dirty="0">
                  <a:solidFill>
                    <a:srgbClr val="1A1A1A"/>
                  </a:solidFill>
                </a:rPr>
                <a:t>http://www.youtube.com/c/MicrosoftReactor</a:t>
              </a:r>
              <a:endParaRPr lang="en-US" sz="1400" dirty="0">
                <a:solidFill>
                  <a:srgbClr val="1A1A1A"/>
                </a:solidFill>
                <a:latin typeface="Segoe Pro" charset="0"/>
                <a:ea typeface="Segoe Pro" charset="0"/>
                <a:cs typeface="Segoe Pro" charset="0"/>
              </a:endParaRPr>
            </a:p>
          </p:txBody>
        </p:sp>
      </p:grpSp>
      <p:sp>
        <p:nvSpPr>
          <p:cNvPr id="129" name="mail">
            <a:extLst>
              <a:ext uri="{FF2B5EF4-FFF2-40B4-BE49-F238E27FC236}">
                <a16:creationId xmlns:a16="http://schemas.microsoft.com/office/drawing/2014/main" id="{6D0D99B2-78FB-4F2C-BF13-1D0BF987D28A}"/>
              </a:ext>
            </a:extLst>
          </p:cNvPr>
          <p:cNvSpPr>
            <a:spLocks noChangeAspect="1" noEditPoints="1"/>
          </p:cNvSpPr>
          <p:nvPr/>
        </p:nvSpPr>
        <p:spPr bwMode="auto">
          <a:xfrm>
            <a:off x="448364" y="4407128"/>
            <a:ext cx="342802" cy="246888"/>
          </a:xfrm>
          <a:custGeom>
            <a:avLst/>
            <a:gdLst>
              <a:gd name="T0" fmla="*/ 245 w 245"/>
              <a:gd name="T1" fmla="*/ 75 h 147"/>
              <a:gd name="T2" fmla="*/ 245 w 245"/>
              <a:gd name="T3" fmla="*/ 147 h 147"/>
              <a:gd name="T4" fmla="*/ 0 w 245"/>
              <a:gd name="T5" fmla="*/ 147 h 147"/>
              <a:gd name="T6" fmla="*/ 0 w 245"/>
              <a:gd name="T7" fmla="*/ 0 h 147"/>
              <a:gd name="T8" fmla="*/ 245 w 245"/>
              <a:gd name="T9" fmla="*/ 0 h 147"/>
              <a:gd name="T10" fmla="*/ 245 w 245"/>
              <a:gd name="T11" fmla="*/ 75 h 147"/>
              <a:gd name="T12" fmla="*/ 0 w 245"/>
              <a:gd name="T13" fmla="*/ 0 h 147"/>
              <a:gd name="T14" fmla="*/ 123 w 245"/>
              <a:gd name="T15" fmla="*/ 73 h 147"/>
              <a:gd name="T16" fmla="*/ 245 w 245"/>
              <a:gd name="T17"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147">
                <a:moveTo>
                  <a:pt x="245" y="75"/>
                </a:moveTo>
                <a:lnTo>
                  <a:pt x="245" y="147"/>
                </a:lnTo>
                <a:lnTo>
                  <a:pt x="0" y="147"/>
                </a:lnTo>
                <a:lnTo>
                  <a:pt x="0" y="0"/>
                </a:lnTo>
                <a:lnTo>
                  <a:pt x="245" y="0"/>
                </a:lnTo>
                <a:lnTo>
                  <a:pt x="245" y="75"/>
                </a:lnTo>
                <a:moveTo>
                  <a:pt x="0" y="0"/>
                </a:moveTo>
                <a:lnTo>
                  <a:pt x="123" y="73"/>
                </a:lnTo>
                <a:lnTo>
                  <a:pt x="245" y="0"/>
                </a:lnTo>
              </a:path>
            </a:pathLst>
          </a:custGeom>
          <a:noFill/>
          <a:ln w="25400" cap="sq">
            <a:solidFill>
              <a:srgbClr val="0088D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130" name="Rectangle 129"/>
          <p:cNvSpPr/>
          <p:nvPr/>
        </p:nvSpPr>
        <p:spPr bwMode="auto">
          <a:xfrm>
            <a:off x="6996592" y="2780444"/>
            <a:ext cx="4634576" cy="173579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lnSpc>
                <a:spcPts val="1800"/>
              </a:lnSpc>
              <a:spcBef>
                <a:spcPct val="0"/>
              </a:spcBef>
              <a:spcAft>
                <a:spcPct val="0"/>
              </a:spcAft>
            </a:pPr>
            <a:r>
              <a:rPr lang="en-US" sz="1400" dirty="0">
                <a:solidFill>
                  <a:srgbClr val="1A1A1A"/>
                </a:solidFill>
              </a:rPr>
              <a:t>Microsoft Reactor at Epicenter, </a:t>
            </a:r>
          </a:p>
          <a:p>
            <a:pPr defTabSz="932472" fontAlgn="base">
              <a:lnSpc>
                <a:spcPts val="1800"/>
              </a:lnSpc>
              <a:spcBef>
                <a:spcPct val="0"/>
              </a:spcBef>
              <a:spcAft>
                <a:spcPct val="0"/>
              </a:spcAft>
            </a:pPr>
            <a:r>
              <a:rPr lang="en-US" sz="1400" dirty="0">
                <a:solidFill>
                  <a:srgbClr val="1A1A1A"/>
                </a:solidFill>
              </a:rPr>
              <a:t>Master </a:t>
            </a:r>
            <a:r>
              <a:rPr lang="en-US" sz="1400" dirty="0" err="1">
                <a:solidFill>
                  <a:srgbClr val="1A1A1A"/>
                </a:solidFill>
              </a:rPr>
              <a:t>Samuelsgatan</a:t>
            </a:r>
            <a:r>
              <a:rPr lang="en-US" sz="1400" dirty="0">
                <a:solidFill>
                  <a:srgbClr val="1A1A1A"/>
                </a:solidFill>
              </a:rPr>
              <a:t> 36, 5th floor, </a:t>
            </a:r>
          </a:p>
          <a:p>
            <a:pPr defTabSz="932472" fontAlgn="base">
              <a:lnSpc>
                <a:spcPts val="1800"/>
              </a:lnSpc>
              <a:spcBef>
                <a:spcPct val="0"/>
              </a:spcBef>
              <a:spcAft>
                <a:spcPct val="0"/>
              </a:spcAft>
            </a:pPr>
            <a:r>
              <a:rPr lang="en-US" sz="1400" dirty="0">
                <a:solidFill>
                  <a:srgbClr val="1A1A1A"/>
                </a:solidFill>
              </a:rPr>
              <a:t>111 57 Stockholm Sweden</a:t>
            </a:r>
          </a:p>
          <a:p>
            <a:pPr defTabSz="932472" fontAlgn="base">
              <a:lnSpc>
                <a:spcPts val="1800"/>
              </a:lnSpc>
              <a:spcBef>
                <a:spcPct val="0"/>
              </a:spcBef>
              <a:spcAft>
                <a:spcPct val="0"/>
              </a:spcAft>
            </a:pPr>
            <a:endParaRPr lang="en-US" sz="1400" dirty="0">
              <a:solidFill>
                <a:srgbClr val="1A1A1A"/>
              </a:solidFill>
              <a:latin typeface="Segoe Pro" charset="0"/>
              <a:ea typeface="Segoe Pro" charset="0"/>
              <a:cs typeface="Segoe Pro" charset="0"/>
            </a:endParaRPr>
          </a:p>
          <a:p>
            <a:pPr defTabSz="932472" fontAlgn="base">
              <a:lnSpc>
                <a:spcPct val="90000"/>
              </a:lnSpc>
              <a:spcBef>
                <a:spcPct val="0"/>
              </a:spcBef>
              <a:spcAft>
                <a:spcPct val="0"/>
              </a:spcAft>
            </a:pPr>
            <a:r>
              <a:rPr lang="en-US" sz="1400" dirty="0">
                <a:solidFill>
                  <a:schemeClr val="tx1">
                    <a:lumMod val="50000"/>
                  </a:schemeClr>
                </a:solidFill>
              </a:rPr>
              <a:t>Questions? </a:t>
            </a:r>
            <a:r>
              <a:rPr lang="en-US" sz="1400" dirty="0" err="1">
                <a:solidFill>
                  <a:srgbClr val="1A1A1A"/>
                </a:solidFill>
              </a:rPr>
              <a:t>ReactorStockholm@microsoft.com</a:t>
            </a:r>
            <a:endParaRPr lang="en-US" sz="1400" dirty="0">
              <a:solidFill>
                <a:srgbClr val="1A1A1A"/>
              </a:solidFill>
              <a:latin typeface="Segoe Pro" charset="0"/>
              <a:ea typeface="Segoe Pro" charset="0"/>
              <a:cs typeface="Segoe Pro" charset="0"/>
            </a:endParaRPr>
          </a:p>
        </p:txBody>
      </p:sp>
      <p:sp>
        <p:nvSpPr>
          <p:cNvPr id="131" name="POI_ECAF">
            <a:extLst>
              <a:ext uri="{FF2B5EF4-FFF2-40B4-BE49-F238E27FC236}">
                <a16:creationId xmlns:a16="http://schemas.microsoft.com/office/drawing/2014/main" id="{4463A89D-566F-4E08-8C04-3DC710425F8B}"/>
              </a:ext>
            </a:extLst>
          </p:cNvPr>
          <p:cNvSpPr>
            <a:spLocks noChangeAspect="1" noEditPoints="1"/>
          </p:cNvSpPr>
          <p:nvPr/>
        </p:nvSpPr>
        <p:spPr bwMode="auto">
          <a:xfrm>
            <a:off x="7051253" y="1991458"/>
            <a:ext cx="353594" cy="565807"/>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noFill/>
          <a:ln w="25400" cap="sq">
            <a:solidFill>
              <a:srgbClr val="0088D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132" name="Rectangle 131"/>
          <p:cNvSpPr/>
          <p:nvPr/>
        </p:nvSpPr>
        <p:spPr bwMode="auto">
          <a:xfrm>
            <a:off x="960374" y="4370992"/>
            <a:ext cx="4425002" cy="2934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400" dirty="0" err="1">
                <a:solidFill>
                  <a:srgbClr val="1A1A1A"/>
                </a:solidFill>
              </a:rPr>
              <a:t>ReactorStockholm@microsoft.com</a:t>
            </a:r>
            <a:endParaRPr lang="en-US" sz="1400" dirty="0">
              <a:solidFill>
                <a:srgbClr val="1A1A1A"/>
              </a:solidFill>
              <a:latin typeface="Segoe Pro" charset="0"/>
              <a:ea typeface="Segoe Pro" charset="0"/>
              <a:cs typeface="Segoe Pro" charset="0"/>
            </a:endParaRPr>
          </a:p>
        </p:txBody>
      </p:sp>
    </p:spTree>
    <p:extLst>
      <p:ext uri="{BB962C8B-B14F-4D97-AF65-F5344CB8AC3E}">
        <p14:creationId xmlns:p14="http://schemas.microsoft.com/office/powerpoint/2010/main" val="173589473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a:xfrm>
            <a:off x="269240" y="289512"/>
            <a:ext cx="11655840" cy="732464"/>
          </a:xfrm>
        </p:spPr>
        <p:txBody>
          <a:bodyPr/>
          <a:lstStyle/>
          <a:p>
            <a:r>
              <a:rPr lang="en-US" dirty="0"/>
              <a:t>Thank You!</a:t>
            </a: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4">
            <a:duotone>
              <a:schemeClr val="accent1">
                <a:shade val="45000"/>
                <a:satMod val="135000"/>
              </a:schemeClr>
              <a:prstClr val="white"/>
            </a:duotone>
          </a:blip>
          <a:stretch>
            <a:fillRect/>
          </a:stretch>
        </p:blipFill>
        <p:spPr>
          <a:xfrm>
            <a:off x="890674" y="1229462"/>
            <a:ext cx="1858273" cy="1529132"/>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890674" y="3673491"/>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3975330" y="2776184"/>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501090" y="2871982"/>
            <a:ext cx="5649772"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3" indent="0" defTabSz="896386">
              <a:lnSpc>
                <a:spcPct val="90000"/>
              </a:lnSpc>
              <a:buNone/>
              <a:defRPr/>
            </a:pPr>
            <a:r>
              <a:rPr lang="en-US" sz="1961" kern="0" dirty="0">
                <a:solidFill>
                  <a:srgbClr val="505050"/>
                </a:solidFill>
                <a:latin typeface="Segoe UI"/>
              </a:rPr>
              <a:t>@</a:t>
            </a:r>
            <a:r>
              <a:rPr lang="en-US" sz="1961" kern="0" dirty="0" err="1">
                <a:solidFill>
                  <a:srgbClr val="505050"/>
                </a:solidFill>
                <a:latin typeface="Segoe UI"/>
              </a:rPr>
              <a:t>egrootenboer</a:t>
            </a:r>
            <a:endParaRPr lang="en-US" sz="1961" kern="0" dirty="0">
              <a:solidFill>
                <a:srgbClr val="505050"/>
              </a:solidFill>
              <a:latin typeface="Segoe UI"/>
            </a:endParaRPr>
          </a:p>
          <a:p>
            <a:pPr marL="0" lvl="3" indent="0" defTabSz="896386">
              <a:lnSpc>
                <a:spcPct val="90000"/>
              </a:lnSpc>
              <a:buNone/>
              <a:defRPr/>
            </a:pPr>
            <a:r>
              <a:rPr lang="en-US" sz="1961" kern="0" dirty="0">
                <a:solidFill>
                  <a:srgbClr val="505050"/>
                </a:solidFill>
                <a:latin typeface="Segoe UI"/>
              </a:rPr>
              <a:t>eldert@eldert.net</a:t>
            </a:r>
          </a:p>
          <a:p>
            <a:pPr marL="0" lvl="3" indent="0" defTabSz="896386">
              <a:lnSpc>
                <a:spcPct val="90000"/>
              </a:lnSpc>
              <a:buNone/>
              <a:defRPr/>
            </a:pPr>
            <a:r>
              <a:rPr lang="en-US" sz="1961" kern="0" dirty="0">
                <a:solidFill>
                  <a:srgbClr val="505050"/>
                </a:solidFill>
                <a:latin typeface="Segoe UI"/>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Speaker info</a:t>
            </a:r>
          </a:p>
        </p:txBody>
      </p:sp>
      <p:sp>
        <p:nvSpPr>
          <p:cNvPr id="8" name="Text Placeholder 2">
            <a:extLst>
              <a:ext uri="{FF2B5EF4-FFF2-40B4-BE49-F238E27FC236}">
                <a16:creationId xmlns:a16="http://schemas.microsoft.com/office/drawing/2014/main" id="{119E2D7C-6D60-4EBE-832D-53054BBCE003}"/>
              </a:ext>
            </a:extLst>
          </p:cNvPr>
          <p:cNvSpPr>
            <a:spLocks noGrp="1"/>
          </p:cNvSpPr>
          <p:nvPr>
            <p:ph type="body" sz="quarter" idx="10"/>
          </p:nvPr>
        </p:nvSpPr>
        <p:spPr>
          <a:xfrm>
            <a:off x="2274126" y="2383776"/>
            <a:ext cx="8236031" cy="2357953"/>
          </a:xfrm>
        </p:spPr>
        <p:txBody>
          <a:bodyPr/>
          <a:lstStyle/>
          <a:p>
            <a:pPr marL="0" indent="0">
              <a:spcAft>
                <a:spcPts val="500"/>
              </a:spcAft>
              <a:buNone/>
            </a:pPr>
            <a:r>
              <a:rPr lang="en-US" sz="2600" dirty="0">
                <a:solidFill>
                  <a:srgbClr val="00BCF3"/>
                </a:solidFill>
              </a:rPr>
              <a:t>Eldert Grootenboer </a:t>
            </a:r>
          </a:p>
          <a:p>
            <a:pPr>
              <a:lnSpc>
                <a:spcPts val="1800"/>
              </a:lnSpc>
              <a:spcAft>
                <a:spcPts val="500"/>
              </a:spcAft>
            </a:pPr>
            <a:r>
              <a:rPr lang="en-US" sz="1400" i="1" dirty="0">
                <a:solidFill>
                  <a:schemeClr val="tx1"/>
                </a:solidFill>
                <a:latin typeface="Segoe Pro SemiLight" charset="0"/>
                <a:ea typeface="Segoe Pro SemiLight" charset="0"/>
                <a:cs typeface="Segoe Pro SemiLight" charset="0"/>
              </a:rPr>
              <a:t>Azure MVP and Technology Lead</a:t>
            </a:r>
            <a:endParaRPr lang="en-US" sz="1400" i="1" dirty="0">
              <a:solidFill>
                <a:schemeClr val="bg2">
                  <a:lumMod val="10000"/>
                </a:schemeClr>
              </a:solidFill>
              <a:latin typeface="Segoe Pro SemiLight" charset="0"/>
              <a:ea typeface="Segoe Pro SemiLight" charset="0"/>
              <a:cs typeface="Segoe Pro SemiLight" charset="0"/>
            </a:endParaRPr>
          </a:p>
          <a:p>
            <a:pPr>
              <a:lnSpc>
                <a:spcPts val="1800"/>
              </a:lnSpc>
            </a:pPr>
            <a:r>
              <a:rPr lang="en-GB" sz="1400" dirty="0">
                <a:solidFill>
                  <a:schemeClr val="tx1"/>
                </a:solidFill>
              </a:rPr>
              <a:t>Eldert can be described as an Azure MVP, Technology Lead, Cloud Solution Architect, blogger, public speaker and technical author. He can regularly be seen on conferences and user groups, speaking on Cloud related topics, with a strong focus on Azure. His experience with the Cloud comes from his daily work with these technologies in many innovative projects with various clients, as well as his drive to further dive into the latest developments in his spare time. Eldert enjoys sharing his knowledge with the community, and believes this is the best way to each other obtain more and better opportunities.</a:t>
            </a:r>
            <a:endParaRPr lang="en-US" sz="1400" dirty="0">
              <a:solidFill>
                <a:schemeClr val="tx1"/>
              </a:solidFill>
            </a:endParaRPr>
          </a:p>
        </p:txBody>
      </p:sp>
      <p:pic>
        <p:nvPicPr>
          <p:cNvPr id="4" name="Picture 3" descr="A person wearing glasses&#10;&#10;Description automatically generated with medium confidence">
            <a:extLst>
              <a:ext uri="{FF2B5EF4-FFF2-40B4-BE49-F238E27FC236}">
                <a16:creationId xmlns:a16="http://schemas.microsoft.com/office/drawing/2014/main" id="{DEB4C1FA-58B1-4038-8AC3-3CBE10CF70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240" y="2239380"/>
            <a:ext cx="1971303" cy="1971303"/>
          </a:xfrm>
          <a:prstGeom prst="flowChartConnector">
            <a:avLst/>
          </a:prstGeom>
        </p:spPr>
      </p:pic>
    </p:spTree>
    <p:extLst>
      <p:ext uri="{BB962C8B-B14F-4D97-AF65-F5344CB8AC3E}">
        <p14:creationId xmlns:p14="http://schemas.microsoft.com/office/powerpoint/2010/main" val="145268720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6116A-080F-4989-AE2C-ADF7AF667360}"/>
              </a:ext>
            </a:extLst>
          </p:cNvPr>
          <p:cNvSpPr>
            <a:spLocks noGrp="1"/>
          </p:cNvSpPr>
          <p:nvPr>
            <p:ph type="title"/>
          </p:nvPr>
        </p:nvSpPr>
        <p:spPr/>
        <p:txBody>
          <a:bodyPr/>
          <a:lstStyle/>
          <a:p>
            <a:r>
              <a:rPr lang="en-GB" dirty="0"/>
              <a:t>About the series </a:t>
            </a:r>
          </a:p>
        </p:txBody>
      </p:sp>
      <p:sp>
        <p:nvSpPr>
          <p:cNvPr id="3" name="Text Placeholder 2">
            <a:extLst>
              <a:ext uri="{FF2B5EF4-FFF2-40B4-BE49-F238E27FC236}">
                <a16:creationId xmlns:a16="http://schemas.microsoft.com/office/drawing/2014/main" id="{7CBCEA76-0E06-4ADF-AA1C-B1597122288E}"/>
              </a:ext>
            </a:extLst>
          </p:cNvPr>
          <p:cNvSpPr>
            <a:spLocks noGrp="1"/>
          </p:cNvSpPr>
          <p:nvPr>
            <p:ph type="body" sz="quarter" idx="10"/>
          </p:nvPr>
        </p:nvSpPr>
        <p:spPr>
          <a:xfrm>
            <a:off x="267683" y="1084506"/>
            <a:ext cx="11655078" cy="544765"/>
          </a:xfrm>
        </p:spPr>
        <p:txBody>
          <a:bodyPr/>
          <a:lstStyle/>
          <a:p>
            <a:r>
              <a:rPr lang="en-GB" b="0" i="0" dirty="0">
                <a:solidFill>
                  <a:srgbClr val="000000"/>
                </a:solidFill>
                <a:effectLst/>
                <a:latin typeface="Times New Roman" panose="02020603050405020304" pitchFamily="18" charset="0"/>
              </a:rPr>
              <a:t> </a:t>
            </a:r>
            <a:endParaRPr lang="en-GB" dirty="0"/>
          </a:p>
        </p:txBody>
      </p:sp>
      <p:sp>
        <p:nvSpPr>
          <p:cNvPr id="8" name="Rectangle 7">
            <a:extLst>
              <a:ext uri="{FF2B5EF4-FFF2-40B4-BE49-F238E27FC236}">
                <a16:creationId xmlns:a16="http://schemas.microsoft.com/office/drawing/2014/main" id="{3DB92500-19DC-47D6-8737-18E2B142B294}"/>
              </a:ext>
            </a:extLst>
          </p:cNvPr>
          <p:cNvSpPr/>
          <p:nvPr/>
        </p:nvSpPr>
        <p:spPr bwMode="auto">
          <a:xfrm>
            <a:off x="267683" y="1349828"/>
            <a:ext cx="2442860" cy="487135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cs typeface="Segoe UI" pitchFamily="34" charset="0"/>
              </a:rPr>
              <a:t>7/4</a:t>
            </a: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cs typeface="Segoe UI" pitchFamily="34" charset="0"/>
            </a:endParaRP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cs typeface="Segoe UI" pitchFamily="34" charset="0"/>
            </a:endParaRPr>
          </a:p>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cs typeface="Segoe UI" pitchFamily="34" charset="0"/>
              </a:rPr>
              <a:t>An Introduction to Azure Serverless</a:t>
            </a:r>
          </a:p>
        </p:txBody>
      </p:sp>
      <p:sp>
        <p:nvSpPr>
          <p:cNvPr id="16" name="Rectangle 15">
            <a:extLst>
              <a:ext uri="{FF2B5EF4-FFF2-40B4-BE49-F238E27FC236}">
                <a16:creationId xmlns:a16="http://schemas.microsoft.com/office/drawing/2014/main" id="{21E214DC-39AE-4C82-AAEF-DB7BEE6AD615}"/>
              </a:ext>
            </a:extLst>
          </p:cNvPr>
          <p:cNvSpPr/>
          <p:nvPr/>
        </p:nvSpPr>
        <p:spPr bwMode="auto">
          <a:xfrm>
            <a:off x="2933077" y="1356887"/>
            <a:ext cx="2442860" cy="487135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cs typeface="Segoe UI" pitchFamily="34" charset="0"/>
              </a:rPr>
              <a:t>14/4</a:t>
            </a: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cs typeface="Segoe UI" pitchFamily="34" charset="0"/>
            </a:endParaRP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cs typeface="Segoe UI" pitchFamily="34" charset="0"/>
            </a:endParaRPr>
          </a:p>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cs typeface="Segoe UI" pitchFamily="34" charset="0"/>
              </a:rPr>
              <a:t>Azure's Integration Platform: Building Serverless Applications</a:t>
            </a:r>
          </a:p>
        </p:txBody>
      </p:sp>
      <p:sp>
        <p:nvSpPr>
          <p:cNvPr id="18" name="Rectangle 17">
            <a:extLst>
              <a:ext uri="{FF2B5EF4-FFF2-40B4-BE49-F238E27FC236}">
                <a16:creationId xmlns:a16="http://schemas.microsoft.com/office/drawing/2014/main" id="{C39CA654-13A2-490C-BC7A-1668F8A462E8}"/>
              </a:ext>
            </a:extLst>
          </p:cNvPr>
          <p:cNvSpPr/>
          <p:nvPr/>
        </p:nvSpPr>
        <p:spPr bwMode="auto">
          <a:xfrm>
            <a:off x="5598472" y="1356887"/>
            <a:ext cx="2442860" cy="487135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ea typeface="Segoe UI" pitchFamily="34" charset="0"/>
                <a:cs typeface="Segoe UI" pitchFamily="34" charset="0"/>
              </a:rPr>
              <a:t>21/4</a:t>
            </a: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ea typeface="Segoe UI" pitchFamily="34" charset="0"/>
              <a:cs typeface="Segoe UI" pitchFamily="34" charset="0"/>
            </a:endParaRP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ea typeface="Segoe UI" pitchFamily="34" charset="0"/>
              <a:cs typeface="Segoe UI" pitchFamily="34" charset="0"/>
            </a:endParaRPr>
          </a:p>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ea typeface="Segoe UI" pitchFamily="34" charset="0"/>
                <a:cs typeface="Segoe UI" pitchFamily="34" charset="0"/>
              </a:rPr>
              <a:t>Azure’s Data Platform: Building Serverless Applications</a:t>
            </a:r>
          </a:p>
        </p:txBody>
      </p:sp>
      <p:sp>
        <p:nvSpPr>
          <p:cNvPr id="20" name="Rectangle 19">
            <a:extLst>
              <a:ext uri="{FF2B5EF4-FFF2-40B4-BE49-F238E27FC236}">
                <a16:creationId xmlns:a16="http://schemas.microsoft.com/office/drawing/2014/main" id="{D9838848-ACC7-4708-86E5-622307119033}"/>
              </a:ext>
            </a:extLst>
          </p:cNvPr>
          <p:cNvSpPr/>
          <p:nvPr/>
        </p:nvSpPr>
        <p:spPr bwMode="auto">
          <a:xfrm>
            <a:off x="8267704" y="1356887"/>
            <a:ext cx="2400296" cy="4871357"/>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cs typeface="Segoe UI" pitchFamily="34" charset="0"/>
              </a:rPr>
              <a:t>28/4</a:t>
            </a: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cs typeface="Segoe UI" pitchFamily="34" charset="0"/>
            </a:endParaRPr>
          </a:p>
          <a:p>
            <a:pPr defTabSz="932472" fontAlgn="base">
              <a:lnSpc>
                <a:spcPct val="90000"/>
              </a:lnSpc>
              <a:spcBef>
                <a:spcPct val="0"/>
              </a:spcBef>
              <a:spcAft>
                <a:spcPct val="0"/>
              </a:spcAft>
            </a:pPr>
            <a:endParaRPr lang="en-GB" sz="2400" dirty="0">
              <a:gradFill>
                <a:gsLst>
                  <a:gs pos="0">
                    <a:srgbClr val="FFFFFF"/>
                  </a:gs>
                  <a:gs pos="100000">
                    <a:srgbClr val="FFFFFF"/>
                  </a:gs>
                </a:gsLst>
                <a:lin ang="5400000" scaled="0"/>
              </a:gradFill>
              <a:cs typeface="Segoe UI" pitchFamily="34" charset="0"/>
            </a:endParaRPr>
          </a:p>
          <a:p>
            <a:pPr defTabSz="932472" fontAlgn="base">
              <a:lnSpc>
                <a:spcPct val="90000"/>
              </a:lnSpc>
              <a:spcBef>
                <a:spcPct val="0"/>
              </a:spcBef>
              <a:spcAft>
                <a:spcPct val="0"/>
              </a:spcAft>
            </a:pPr>
            <a:r>
              <a:rPr lang="en-GB" sz="2400" dirty="0">
                <a:gradFill>
                  <a:gsLst>
                    <a:gs pos="0">
                      <a:srgbClr val="FFFFFF"/>
                    </a:gs>
                    <a:gs pos="100000">
                      <a:srgbClr val="FFFFFF"/>
                    </a:gs>
                  </a:gsLst>
                  <a:lin ang="5400000" scaled="0"/>
                </a:gradFill>
                <a:cs typeface="Segoe UI" pitchFamily="34" charset="0"/>
              </a:rPr>
              <a:t>Building Stateful Serverless Applications Using Azure Durable Entities</a:t>
            </a:r>
          </a:p>
        </p:txBody>
      </p:sp>
    </p:spTree>
    <p:extLst>
      <p:ext uri="{BB962C8B-B14F-4D97-AF65-F5344CB8AC3E}">
        <p14:creationId xmlns:p14="http://schemas.microsoft.com/office/powerpoint/2010/main" val="392267851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1B1EB-08D0-492D-BD65-8CF6F379BE2B}"/>
              </a:ext>
            </a:extLst>
          </p:cNvPr>
          <p:cNvSpPr>
            <a:spLocks noGrp="1"/>
          </p:cNvSpPr>
          <p:nvPr>
            <p:ph type="title"/>
          </p:nvPr>
        </p:nvSpPr>
        <p:spPr/>
        <p:txBody>
          <a:bodyPr/>
          <a:lstStyle/>
          <a:p>
            <a:r>
              <a:rPr lang="en-US" dirty="0"/>
              <a:t>Building Stateful Serverless Applications Using Azure Durable Entities</a:t>
            </a:r>
            <a:endParaRPr lang="nl-NL" dirty="0"/>
          </a:p>
        </p:txBody>
      </p:sp>
    </p:spTree>
    <p:extLst>
      <p:ext uri="{BB962C8B-B14F-4D97-AF65-F5344CB8AC3E}">
        <p14:creationId xmlns:p14="http://schemas.microsoft.com/office/powerpoint/2010/main" val="41345290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BCF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Eldert Grootenboer</a:t>
            </a:r>
          </a:p>
        </p:txBody>
      </p:sp>
      <p:pic>
        <p:nvPicPr>
          <p:cNvPr id="19" name="Picture 18"/>
          <p:cNvPicPr>
            <a:picLocks noChangeAspect="1"/>
          </p:cNvPicPr>
          <p:nvPr/>
        </p:nvPicPr>
        <p:blipFill>
          <a:blip r:embed="rId4"/>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marR="0" lvl="1" indent="-148389" algn="l" defTabSz="914452" rtl="0" eaLnBrk="1" fontAlgn="auto" latinLnBrk="0" hangingPunct="1">
                <a:lnSpc>
                  <a:spcPct val="100000"/>
                </a:lnSpc>
                <a:spcBef>
                  <a:spcPts val="0"/>
                </a:spcBef>
                <a:spcAft>
                  <a:spcPts val="0"/>
                </a:spcAft>
                <a:buClrTx/>
                <a:buSzTx/>
                <a:buFontTx/>
                <a:buNone/>
                <a:tabLst/>
                <a:defRPr/>
              </a:pPr>
              <a:r>
                <a:rPr kumimoji="0" lang="nl-NL" sz="4800" b="0" i="0" u="none" strike="noStrike" kern="1200" cap="none" spc="0" normalizeH="0" baseline="0" noProof="0" dirty="0">
                  <a:ln>
                    <a:noFill/>
                  </a:ln>
                  <a:effectLst/>
                  <a:uLnTx/>
                  <a:uFillTx/>
                  <a:latin typeface="Segoe UI"/>
                  <a:ea typeface="+mn-ea"/>
                  <a:cs typeface="+mn-cs"/>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5"/>
            <a:stretch>
              <a:fillRect/>
            </a:stretch>
          </p:blipFill>
          <p:spPr>
            <a:xfrm>
              <a:off x="3729235" y="5098251"/>
              <a:ext cx="705022" cy="705022"/>
            </a:xfrm>
            <a:prstGeom prst="rect">
              <a:avLst/>
            </a:prstGeom>
          </p:spPr>
        </p:pic>
      </p:grpSp>
      <p:pic>
        <p:nvPicPr>
          <p:cNvPr id="1026" name="Picture 2" descr="Motion10 - Corporatiegids">
            <a:extLst>
              <a:ext uri="{FF2B5EF4-FFF2-40B4-BE49-F238E27FC236}">
                <a16:creationId xmlns:a16="http://schemas.microsoft.com/office/drawing/2014/main" id="{59E78572-FF3A-452E-BE37-E87273EB9B4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03225" y="1599416"/>
            <a:ext cx="3781425" cy="752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33926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par>
                                <p:cTn id="13" presetID="9" presetClass="emph" presetSubtype="0" nodeType="withEffect">
                                  <p:stCondLst>
                                    <p:cond delay="0"/>
                                  </p:stCondLst>
                                  <p:childTnLst>
                                    <p:set>
                                      <p:cBhvr>
                                        <p:cTn id="14" dur="indefinite"/>
                                        <p:tgtEl>
                                          <p:spTgt spid="1026"/>
                                        </p:tgtEl>
                                        <p:attrNameLst>
                                          <p:attrName>style.opacity</p:attrName>
                                        </p:attrNameLst>
                                      </p:cBhvr>
                                      <p:to>
                                        <p:strVal val="0.25"/>
                                      </p:to>
                                    </p:set>
                                    <p:animEffect filter="image" prLst="opacity: 0.25">
                                      <p:cBhvr rctx="IE">
                                        <p:cTn id="15" dur="indefinite"/>
                                        <p:tgtEl>
                                          <p:spTgt spid="102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9" presetClass="emph" presetSubtype="0" nodeType="withEffect">
                                  <p:stCondLst>
                                    <p:cond delay="0"/>
                                  </p:stCondLst>
                                  <p:childTnLst>
                                    <p:set>
                                      <p:cBhvr>
                                        <p:cTn id="22" dur="indefinite"/>
                                        <p:tgtEl>
                                          <p:spTgt spid="19"/>
                                        </p:tgtEl>
                                        <p:attrNameLst>
                                          <p:attrName>style.opacity</p:attrName>
                                        </p:attrNameLst>
                                      </p:cBhvr>
                                      <p:to>
                                        <p:strVal val="0.25"/>
                                      </p:to>
                                    </p:set>
                                    <p:animEffect filter="image" prLst="opacity: 0.25">
                                      <p:cBhvr rctx="IE">
                                        <p:cTn id="23"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BFC71-A285-4F9E-8599-0A0AAE68DC5F}"/>
              </a:ext>
            </a:extLst>
          </p:cNvPr>
          <p:cNvSpPr>
            <a:spLocks noGrp="1"/>
          </p:cNvSpPr>
          <p:nvPr>
            <p:ph type="title"/>
          </p:nvPr>
        </p:nvSpPr>
        <p:spPr/>
        <p:txBody>
          <a:bodyPr/>
          <a:lstStyle/>
          <a:p>
            <a:r>
              <a:rPr lang="en-GB" dirty="0"/>
              <a:t>Azure Functions</a:t>
            </a:r>
            <a:endParaRPr lang="nl-NL" dirty="0"/>
          </a:p>
        </p:txBody>
      </p:sp>
    </p:spTree>
    <p:extLst>
      <p:ext uri="{BB962C8B-B14F-4D97-AF65-F5344CB8AC3E}">
        <p14:creationId xmlns:p14="http://schemas.microsoft.com/office/powerpoint/2010/main" val="338351496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704"/>
              <a:t>Azure Functions</a:t>
            </a:r>
          </a:p>
        </p:txBody>
      </p:sp>
      <p:grpSp>
        <p:nvGrpSpPr>
          <p:cNvPr id="8" name="Group 7">
            <a:extLst>
              <a:ext uri="{FF2B5EF4-FFF2-40B4-BE49-F238E27FC236}">
                <a16:creationId xmlns:a16="http://schemas.microsoft.com/office/drawing/2014/main" id="{487227BE-3AA1-4C60-910D-6011E99721AD}"/>
              </a:ext>
            </a:extLst>
          </p:cNvPr>
          <p:cNvGrpSpPr/>
          <p:nvPr/>
        </p:nvGrpSpPr>
        <p:grpSpPr>
          <a:xfrm>
            <a:off x="4134177" y="1486307"/>
            <a:ext cx="2820775" cy="3093472"/>
            <a:chOff x="4133899" y="1194163"/>
            <a:chExt cx="2821175" cy="3093911"/>
          </a:xfrm>
        </p:grpSpPr>
        <p:grpSp>
          <p:nvGrpSpPr>
            <p:cNvPr id="6" name="Group 5">
              <a:extLst>
                <a:ext uri="{FF2B5EF4-FFF2-40B4-BE49-F238E27FC236}">
                  <a16:creationId xmlns:a16="http://schemas.microsoft.com/office/drawing/2014/main" id="{F021440C-E964-4E84-A286-39927A605C5E}"/>
                </a:ext>
              </a:extLst>
            </p:cNvPr>
            <p:cNvGrpSpPr/>
            <p:nvPr/>
          </p:nvGrpSpPr>
          <p:grpSpPr>
            <a:xfrm>
              <a:off x="5236926" y="1194163"/>
              <a:ext cx="1718148" cy="3093911"/>
              <a:chOff x="5236926" y="1194163"/>
              <a:chExt cx="1718148" cy="3093911"/>
            </a:xfrm>
          </p:grpSpPr>
          <p:pic>
            <p:nvPicPr>
              <p:cNvPr id="4" name="Graphic 3"/>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36926" y="2569926"/>
                <a:ext cx="1718148" cy="1718148"/>
              </a:xfrm>
              <a:prstGeom prst="rect">
                <a:avLst/>
              </a:prstGeom>
            </p:spPr>
          </p:pic>
          <p:sp>
            <p:nvSpPr>
              <p:cNvPr id="28" name="TextBox 27"/>
              <p:cNvSpPr txBox="1"/>
              <p:nvPr/>
            </p:nvSpPr>
            <p:spPr>
              <a:xfrm>
                <a:off x="5563907" y="1194163"/>
                <a:ext cx="1064188" cy="622056"/>
              </a:xfrm>
              <a:prstGeom prst="rect">
                <a:avLst/>
              </a:prstGeom>
              <a:noFill/>
            </p:spPr>
            <p:txBody>
              <a:bodyPr wrap="none" lIns="179259" tIns="143407" rIns="179259" bIns="143407" rtlCol="0">
                <a:spAutoFit/>
              </a:bodyPr>
              <a:lstStyle/>
              <a:p>
                <a:pPr marL="0" marR="0" lvl="0" indent="0" algn="ctr" defTabSz="914225" rtl="0" eaLnBrk="1" fontAlgn="auto" latinLnBrk="0" hangingPunct="1">
                  <a:lnSpc>
                    <a:spcPct val="90000"/>
                  </a:lnSpc>
                  <a:spcBef>
                    <a:spcPts val="0"/>
                  </a:spcBef>
                  <a:spcAft>
                    <a:spcPts val="588"/>
                  </a:spcAft>
                  <a:buClrTx/>
                  <a:buSzTx/>
                  <a:buFontTx/>
                  <a:buNone/>
                  <a:tabLst/>
                  <a:defRPr/>
                </a:pPr>
                <a:r>
                  <a:rPr kumimoji="0" lang="en-US" sz="2353" b="0" i="0" u="none" strike="noStrike" kern="1200" cap="none" spc="0" normalizeH="0" baseline="0" noProof="0">
                    <a:ln>
                      <a:noFill/>
                    </a:ln>
                    <a:gradFill>
                      <a:gsLst>
                        <a:gs pos="2917">
                          <a:srgbClr val="505050"/>
                        </a:gs>
                        <a:gs pos="30000">
                          <a:srgbClr val="505050"/>
                        </a:gs>
                      </a:gsLst>
                      <a:lin ang="5400000" scaled="0"/>
                    </a:gradFill>
                    <a:effectLst/>
                    <a:uLnTx/>
                    <a:uFillTx/>
                    <a:latin typeface="Segoe UI Semilight"/>
                    <a:ea typeface="+mn-ea"/>
                    <a:cs typeface="+mn-cs"/>
                  </a:rPr>
                  <a:t>Code</a:t>
                </a:r>
              </a:p>
            </p:txBody>
          </p:sp>
        </p:grpSp>
        <p:sp>
          <p:nvSpPr>
            <p:cNvPr id="45" name="Arrow: Right 44"/>
            <p:cNvSpPr/>
            <p:nvPr/>
          </p:nvSpPr>
          <p:spPr bwMode="auto">
            <a:xfrm>
              <a:off x="4133899" y="3284824"/>
              <a:ext cx="597617" cy="288353"/>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vert="horz" wrap="square" lIns="0" tIns="45713" rIns="0" bIns="45713" numCol="1" rtlCol="0" anchor="ctr" anchorCtr="0" compatLnSpc="1">
              <a:prstTxWarp prst="textNoShape">
                <a:avLst/>
              </a:prstTxWarp>
            </a:bodyPr>
            <a:lstStyle/>
            <a:p>
              <a:pPr marL="0" marR="0" lvl="0" indent="0" algn="ctr" defTabSz="913927"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grpSp>
      <p:grpSp>
        <p:nvGrpSpPr>
          <p:cNvPr id="3" name="Group 2">
            <a:extLst>
              <a:ext uri="{FF2B5EF4-FFF2-40B4-BE49-F238E27FC236}">
                <a16:creationId xmlns:a16="http://schemas.microsoft.com/office/drawing/2014/main" id="{84AEB94C-4BF7-4043-AFAD-D84759DE6553}"/>
              </a:ext>
            </a:extLst>
          </p:cNvPr>
          <p:cNvGrpSpPr/>
          <p:nvPr/>
        </p:nvGrpSpPr>
        <p:grpSpPr>
          <a:xfrm>
            <a:off x="1314268" y="1495455"/>
            <a:ext cx="2315743" cy="3602513"/>
            <a:chOff x="1313589" y="1203312"/>
            <a:chExt cx="2316072" cy="3603025"/>
          </a:xfrm>
        </p:grpSpPr>
        <p:grpSp>
          <p:nvGrpSpPr>
            <p:cNvPr id="11" name="Group 10">
              <a:extLst>
                <a:ext uri="{FF2B5EF4-FFF2-40B4-BE49-F238E27FC236}">
                  <a16:creationId xmlns:a16="http://schemas.microsoft.com/office/drawing/2014/main" id="{26A35250-6931-4F30-B3A2-42AD10F2E3AE}"/>
                </a:ext>
              </a:extLst>
            </p:cNvPr>
            <p:cNvGrpSpPr/>
            <p:nvPr/>
          </p:nvGrpSpPr>
          <p:grpSpPr>
            <a:xfrm>
              <a:off x="1313589" y="1797206"/>
              <a:ext cx="2316072" cy="3009131"/>
              <a:chOff x="1313589" y="1797206"/>
              <a:chExt cx="2316072" cy="3009131"/>
            </a:xfrm>
          </p:grpSpPr>
          <p:pic>
            <p:nvPicPr>
              <p:cNvPr id="10" name="Graphic 9">
                <a:extLst>
                  <a:ext uri="{FF2B5EF4-FFF2-40B4-BE49-F238E27FC236}">
                    <a16:creationId xmlns:a16="http://schemas.microsoft.com/office/drawing/2014/main" id="{F46B04FD-CD20-4A04-AC25-AD0395A4763D}"/>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13589" y="1797206"/>
                <a:ext cx="1814384" cy="1402024"/>
              </a:xfrm>
              <a:prstGeom prst="rect">
                <a:avLst/>
              </a:prstGeom>
            </p:spPr>
          </p:pic>
          <p:grpSp>
            <p:nvGrpSpPr>
              <p:cNvPr id="30" name="Group 29"/>
              <p:cNvGrpSpPr/>
              <p:nvPr/>
            </p:nvGrpSpPr>
            <p:grpSpPr>
              <a:xfrm>
                <a:off x="1838307" y="2116021"/>
                <a:ext cx="1791354" cy="2690316"/>
                <a:chOff x="4945434" y="1645264"/>
                <a:chExt cx="1827274" cy="2744263"/>
              </a:xfrm>
            </p:grpSpPr>
            <p:pic>
              <p:nvPicPr>
                <p:cNvPr id="18" name="Graphic 17"/>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976078" y="2590125"/>
                  <a:ext cx="777240" cy="777240"/>
                </a:xfrm>
                <a:prstGeom prst="rect">
                  <a:avLst/>
                </a:prstGeom>
              </p:spPr>
            </p:pic>
            <p:pic>
              <p:nvPicPr>
                <p:cNvPr id="12" name="Picture 11"/>
                <p:cNvPicPr>
                  <a:picLocks noChangeAspect="1"/>
                </p:cNvPicPr>
                <p:nvPr/>
              </p:nvPicPr>
              <p:blipFill>
                <a:blip r:embed="rId9">
                  <a:grayscl/>
                </a:blip>
                <a:stretch>
                  <a:fillRect/>
                </a:stretch>
              </p:blipFill>
              <p:spPr>
                <a:xfrm>
                  <a:off x="4945434" y="3609236"/>
                  <a:ext cx="780290" cy="780291"/>
                </a:xfrm>
                <a:prstGeom prst="rect">
                  <a:avLst/>
                </a:prstGeom>
              </p:spPr>
            </p:pic>
            <p:pic>
              <p:nvPicPr>
                <p:cNvPr id="14" name="Picture 13"/>
                <p:cNvPicPr>
                  <a:picLocks noChangeAspect="1"/>
                </p:cNvPicPr>
                <p:nvPr/>
              </p:nvPicPr>
              <p:blipFill>
                <a:blip r:embed="rId10">
                  <a:grayscl/>
                </a:blip>
                <a:stretch>
                  <a:fillRect/>
                </a:stretch>
              </p:blipFill>
              <p:spPr>
                <a:xfrm>
                  <a:off x="5992418" y="2594426"/>
                  <a:ext cx="780290" cy="780290"/>
                </a:xfrm>
                <a:prstGeom prst="rect">
                  <a:avLst/>
                </a:prstGeom>
              </p:spPr>
            </p:pic>
            <p:pic>
              <p:nvPicPr>
                <p:cNvPr id="16" name="Picture 15"/>
                <p:cNvPicPr>
                  <a:picLocks noChangeAspect="1"/>
                </p:cNvPicPr>
                <p:nvPr/>
              </p:nvPicPr>
              <p:blipFill>
                <a:blip r:embed="rId11">
                  <a:grayscl/>
                </a:blip>
                <a:stretch>
                  <a:fillRect/>
                </a:stretch>
              </p:blipFill>
              <p:spPr>
                <a:xfrm>
                  <a:off x="5982841" y="1645264"/>
                  <a:ext cx="780290" cy="780290"/>
                </a:xfrm>
                <a:prstGeom prst="rect">
                  <a:avLst/>
                </a:prstGeom>
              </p:spPr>
            </p:pic>
            <p:pic>
              <p:nvPicPr>
                <p:cNvPr id="20" name="Picture 19"/>
                <p:cNvPicPr>
                  <a:picLocks noChangeAspect="1"/>
                </p:cNvPicPr>
                <p:nvPr/>
              </p:nvPicPr>
              <p:blipFill>
                <a:blip r:embed="rId12">
                  <a:grayscl/>
                </a:blip>
                <a:stretch>
                  <a:fillRect/>
                </a:stretch>
              </p:blipFill>
              <p:spPr>
                <a:xfrm>
                  <a:off x="5992419" y="3609236"/>
                  <a:ext cx="761134" cy="761134"/>
                </a:xfrm>
                <a:prstGeom prst="rect">
                  <a:avLst/>
                </a:prstGeom>
              </p:spPr>
            </p:pic>
          </p:grpSp>
        </p:grpSp>
        <p:sp>
          <p:nvSpPr>
            <p:cNvPr id="27" name="TextBox 26"/>
            <p:cNvSpPr txBox="1"/>
            <p:nvPr/>
          </p:nvSpPr>
          <p:spPr>
            <a:xfrm>
              <a:off x="2129473" y="1203312"/>
              <a:ext cx="1209868" cy="622056"/>
            </a:xfrm>
            <a:prstGeom prst="rect">
              <a:avLst/>
            </a:prstGeom>
            <a:noFill/>
          </p:spPr>
          <p:txBody>
            <a:bodyPr wrap="none" lIns="179259" tIns="143407" rIns="179259" bIns="143407" rtlCol="0">
              <a:spAutoFit/>
            </a:bodyPr>
            <a:lstStyle/>
            <a:p>
              <a:pPr marL="0" marR="0" lvl="0" indent="0" algn="ctr" defTabSz="914225" rtl="0" eaLnBrk="1" fontAlgn="auto" latinLnBrk="0" hangingPunct="1">
                <a:lnSpc>
                  <a:spcPct val="90000"/>
                </a:lnSpc>
                <a:spcBef>
                  <a:spcPts val="0"/>
                </a:spcBef>
                <a:spcAft>
                  <a:spcPts val="588"/>
                </a:spcAft>
                <a:buClrTx/>
                <a:buSzTx/>
                <a:buFontTx/>
                <a:buNone/>
                <a:tabLst/>
                <a:defRPr/>
              </a:pPr>
              <a:r>
                <a:rPr kumimoji="0" lang="en-US" sz="2353" b="0" i="0" u="none" strike="noStrike" kern="1200" cap="none" spc="0" normalizeH="0" baseline="0" noProof="0">
                  <a:ln>
                    <a:noFill/>
                  </a:ln>
                  <a:gradFill>
                    <a:gsLst>
                      <a:gs pos="2917">
                        <a:srgbClr val="505050"/>
                      </a:gs>
                      <a:gs pos="30000">
                        <a:srgbClr val="505050"/>
                      </a:gs>
                    </a:gsLst>
                    <a:lin ang="5400000" scaled="0"/>
                  </a:gradFill>
                  <a:effectLst/>
                  <a:uLnTx/>
                  <a:uFillTx/>
                  <a:latin typeface="Segoe UI Semilight"/>
                  <a:ea typeface="+mn-ea"/>
                  <a:cs typeface="+mn-cs"/>
                </a:rPr>
                <a:t>Events</a:t>
              </a:r>
            </a:p>
          </p:txBody>
        </p:sp>
      </p:grpSp>
      <p:grpSp>
        <p:nvGrpSpPr>
          <p:cNvPr id="9" name="Group 8">
            <a:extLst>
              <a:ext uri="{FF2B5EF4-FFF2-40B4-BE49-F238E27FC236}">
                <a16:creationId xmlns:a16="http://schemas.microsoft.com/office/drawing/2014/main" id="{4FCD68B5-1FE2-4DE6-91B0-19AA156BD999}"/>
              </a:ext>
            </a:extLst>
          </p:cNvPr>
          <p:cNvGrpSpPr/>
          <p:nvPr/>
        </p:nvGrpSpPr>
        <p:grpSpPr>
          <a:xfrm>
            <a:off x="7458536" y="1486307"/>
            <a:ext cx="2894881" cy="3103859"/>
            <a:chOff x="7458727" y="1194163"/>
            <a:chExt cx="2895291" cy="3104300"/>
          </a:xfrm>
        </p:grpSpPr>
        <p:sp>
          <p:nvSpPr>
            <p:cNvPr id="46" name="Arrow: Right 45"/>
            <p:cNvSpPr/>
            <p:nvPr/>
          </p:nvSpPr>
          <p:spPr bwMode="auto">
            <a:xfrm>
              <a:off x="7458727" y="3284823"/>
              <a:ext cx="597617" cy="288353"/>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vert="horz" wrap="square" lIns="0" tIns="45713" rIns="0" bIns="45713" numCol="1" rtlCol="0" anchor="ctr" anchorCtr="0" compatLnSpc="1">
              <a:prstTxWarp prst="textNoShape">
                <a:avLst/>
              </a:prstTxWarp>
            </a:bodyPr>
            <a:lstStyle/>
            <a:p>
              <a:pPr marL="0" marR="0" lvl="0" indent="0" algn="ctr" defTabSz="913927"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grpSp>
          <p:nvGrpSpPr>
            <p:cNvPr id="7" name="Group 6">
              <a:extLst>
                <a:ext uri="{FF2B5EF4-FFF2-40B4-BE49-F238E27FC236}">
                  <a16:creationId xmlns:a16="http://schemas.microsoft.com/office/drawing/2014/main" id="{AE73FB0B-8500-4F71-AF72-1B0DDE27BB1D}"/>
                </a:ext>
              </a:extLst>
            </p:cNvPr>
            <p:cNvGrpSpPr/>
            <p:nvPr/>
          </p:nvGrpSpPr>
          <p:grpSpPr>
            <a:xfrm>
              <a:off x="8561168" y="1194163"/>
              <a:ext cx="1792850" cy="3104300"/>
              <a:chOff x="8561168" y="1194163"/>
              <a:chExt cx="1792850" cy="3104300"/>
            </a:xfrm>
          </p:grpSpPr>
          <p:grpSp>
            <p:nvGrpSpPr>
              <p:cNvPr id="32" name="Group 31"/>
              <p:cNvGrpSpPr/>
              <p:nvPr/>
            </p:nvGrpSpPr>
            <p:grpSpPr>
              <a:xfrm>
                <a:off x="8561168" y="2569927"/>
                <a:ext cx="1792850" cy="1728536"/>
                <a:chOff x="8732837" y="2620962"/>
                <a:chExt cx="1828800" cy="1763197"/>
              </a:xfrm>
            </p:grpSpPr>
            <p:pic>
              <p:nvPicPr>
                <p:cNvPr id="22" name="Picture 21"/>
                <p:cNvPicPr>
                  <a:picLocks noChangeAspect="1"/>
                </p:cNvPicPr>
                <p:nvPr/>
              </p:nvPicPr>
              <p:blipFill>
                <a:blip r:embed="rId13">
                  <a:grayscl/>
                </a:blip>
                <a:stretch>
                  <a:fillRect/>
                </a:stretch>
              </p:blipFill>
              <p:spPr>
                <a:xfrm>
                  <a:off x="8732837" y="3593272"/>
                  <a:ext cx="780290" cy="780290"/>
                </a:xfrm>
                <a:prstGeom prst="rect">
                  <a:avLst/>
                </a:prstGeom>
              </p:spPr>
            </p:pic>
            <p:pic>
              <p:nvPicPr>
                <p:cNvPr id="24" name="Picture 23"/>
                <p:cNvPicPr>
                  <a:picLocks noChangeAspect="1"/>
                </p:cNvPicPr>
                <p:nvPr/>
              </p:nvPicPr>
              <p:blipFill>
                <a:blip r:embed="rId14">
                  <a:grayscl/>
                </a:blip>
                <a:stretch>
                  <a:fillRect/>
                </a:stretch>
              </p:blipFill>
              <p:spPr>
                <a:xfrm>
                  <a:off x="9781347" y="2634011"/>
                  <a:ext cx="780290" cy="780290"/>
                </a:xfrm>
                <a:prstGeom prst="rect">
                  <a:avLst/>
                </a:prstGeom>
              </p:spPr>
            </p:pic>
            <p:pic>
              <p:nvPicPr>
                <p:cNvPr id="25" name="Picture 24"/>
                <p:cNvPicPr>
                  <a:picLocks noChangeAspect="1"/>
                </p:cNvPicPr>
                <p:nvPr/>
              </p:nvPicPr>
              <p:blipFill>
                <a:blip r:embed="rId10">
                  <a:grayscl/>
                </a:blip>
                <a:stretch>
                  <a:fillRect/>
                </a:stretch>
              </p:blipFill>
              <p:spPr>
                <a:xfrm>
                  <a:off x="8734032" y="2620962"/>
                  <a:ext cx="780290" cy="780290"/>
                </a:xfrm>
                <a:prstGeom prst="rect">
                  <a:avLst/>
                </a:prstGeom>
              </p:spPr>
            </p:pic>
            <p:pic>
              <p:nvPicPr>
                <p:cNvPr id="26" name="Picture 25"/>
                <p:cNvPicPr>
                  <a:picLocks noChangeAspect="1"/>
                </p:cNvPicPr>
                <p:nvPr/>
              </p:nvPicPr>
              <p:blipFill>
                <a:blip r:embed="rId12">
                  <a:grayscl/>
                </a:blip>
                <a:stretch>
                  <a:fillRect/>
                </a:stretch>
              </p:blipFill>
              <p:spPr>
                <a:xfrm>
                  <a:off x="9781347" y="3603869"/>
                  <a:ext cx="780290" cy="780290"/>
                </a:xfrm>
                <a:prstGeom prst="rect">
                  <a:avLst/>
                </a:prstGeom>
              </p:spPr>
            </p:pic>
          </p:grpSp>
          <p:sp>
            <p:nvSpPr>
              <p:cNvPr id="29" name="TextBox 28"/>
              <p:cNvSpPr txBox="1"/>
              <p:nvPr/>
            </p:nvSpPr>
            <p:spPr>
              <a:xfrm>
                <a:off x="8741956" y="1194163"/>
                <a:ext cx="1431275" cy="622056"/>
              </a:xfrm>
              <a:prstGeom prst="rect">
                <a:avLst/>
              </a:prstGeom>
              <a:noFill/>
            </p:spPr>
            <p:txBody>
              <a:bodyPr wrap="none" lIns="179259" tIns="143407" rIns="179259" bIns="143407" rtlCol="0">
                <a:spAutoFit/>
              </a:bodyPr>
              <a:lstStyle/>
              <a:p>
                <a:pPr marL="0" marR="0" lvl="0" indent="0" algn="ctr" defTabSz="914225" rtl="0" eaLnBrk="1" fontAlgn="auto" latinLnBrk="0" hangingPunct="1">
                  <a:lnSpc>
                    <a:spcPct val="90000"/>
                  </a:lnSpc>
                  <a:spcBef>
                    <a:spcPts val="0"/>
                  </a:spcBef>
                  <a:spcAft>
                    <a:spcPts val="588"/>
                  </a:spcAft>
                  <a:buClrTx/>
                  <a:buSzTx/>
                  <a:buFontTx/>
                  <a:buNone/>
                  <a:tabLst/>
                  <a:defRPr/>
                </a:pPr>
                <a:r>
                  <a:rPr kumimoji="0" lang="en-US" sz="2353" b="0" i="0" u="none" strike="noStrike" kern="1200" cap="none" spc="0" normalizeH="0" baseline="0" noProof="0">
                    <a:ln>
                      <a:noFill/>
                    </a:ln>
                    <a:gradFill>
                      <a:gsLst>
                        <a:gs pos="2917">
                          <a:srgbClr val="505050"/>
                        </a:gs>
                        <a:gs pos="30000">
                          <a:srgbClr val="505050"/>
                        </a:gs>
                      </a:gsLst>
                      <a:lin ang="5400000" scaled="0"/>
                    </a:gradFill>
                    <a:effectLst/>
                    <a:uLnTx/>
                    <a:uFillTx/>
                    <a:latin typeface="Segoe UI Semilight"/>
                    <a:ea typeface="+mn-ea"/>
                    <a:cs typeface="+mn-cs"/>
                  </a:rPr>
                  <a:t>Outputs</a:t>
                </a:r>
              </a:p>
            </p:txBody>
          </p:sp>
        </p:grpSp>
      </p:grpSp>
    </p:spTree>
    <p:extLst>
      <p:ext uri="{BB962C8B-B14F-4D97-AF65-F5344CB8AC3E}">
        <p14:creationId xmlns:p14="http://schemas.microsoft.com/office/powerpoint/2010/main" val="16387069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7C928C8-286D-4ACA-A191-6800799CEAB4}"/>
              </a:ext>
            </a:extLst>
          </p:cNvPr>
          <p:cNvSpPr>
            <a:spLocks noGrp="1"/>
          </p:cNvSpPr>
          <p:nvPr>
            <p:ph type="title"/>
          </p:nvPr>
        </p:nvSpPr>
        <p:spPr>
          <a:xfrm>
            <a:off x="269239" y="2084172"/>
            <a:ext cx="11653523" cy="724246"/>
          </a:xfrm>
        </p:spPr>
        <p:txBody>
          <a:bodyPr/>
          <a:lstStyle/>
          <a:p>
            <a:r>
              <a:rPr lang="en-GB" dirty="0"/>
              <a:t>Azure Durable Functions</a:t>
            </a:r>
            <a:endParaRPr lang="nl-NL" dirty="0"/>
          </a:p>
        </p:txBody>
      </p:sp>
    </p:spTree>
    <p:extLst>
      <p:ext uri="{BB962C8B-B14F-4D97-AF65-F5344CB8AC3E}">
        <p14:creationId xmlns:p14="http://schemas.microsoft.com/office/powerpoint/2010/main" val="3462045016"/>
      </p:ext>
    </p:extLst>
  </p:cSld>
  <p:clrMapOvr>
    <a:masterClrMapping/>
  </p:clrMapOvr>
  <p:transition>
    <p:fade/>
  </p:transition>
</p:sld>
</file>

<file path=ppt/theme/theme1.xml><?xml version="1.0" encoding="utf-8"?>
<a:theme xmlns:a="http://schemas.openxmlformats.org/drawingml/2006/main" name="5-50002_Ignite_Breakout_Template">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2919AEDD-0101-441B-B6AF-1CDAE3B8CD78}"/>
    </a:ext>
  </a:extLst>
</a:theme>
</file>

<file path=ppt/theme/theme2.xml><?xml version="1.0" encoding="utf-8"?>
<a:theme xmlns:a="http://schemas.openxmlformats.org/drawingml/2006/main" name="WHITE TEMPLATE">
  <a:themeElements>
    <a:clrScheme name="BT - Blue - White back, lime">
      <a:dk1>
        <a:srgbClr val="353535"/>
      </a:dk1>
      <a:lt1>
        <a:srgbClr val="FFFFFF"/>
      </a:lt1>
      <a:dk2>
        <a:srgbClr val="0078D7"/>
      </a:dk2>
      <a:lt2>
        <a:srgbClr val="E6E6E6"/>
      </a:lt2>
      <a:accent1>
        <a:srgbClr val="0078D7"/>
      </a:accent1>
      <a:accent2>
        <a:srgbClr val="002050"/>
      </a:accent2>
      <a:accent3>
        <a:srgbClr val="00BCF2"/>
      </a:accent3>
      <a:accent4>
        <a:srgbClr val="BAD80A"/>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7.potx" id="{725B5D73-4D5F-4FEE-B451-E9B9F7D76543}" vid="{8959B2E1-744C-4CF0-BE0B-85DCEAFAAA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T - Blue - White back, lime">
    <a:dk1>
      <a:srgbClr val="353535"/>
    </a:dk1>
    <a:lt1>
      <a:srgbClr val="FFFFFF"/>
    </a:lt1>
    <a:dk2>
      <a:srgbClr val="0078D7"/>
    </a:dk2>
    <a:lt2>
      <a:srgbClr val="E6E6E6"/>
    </a:lt2>
    <a:accent1>
      <a:srgbClr val="0078D7"/>
    </a:accent1>
    <a:accent2>
      <a:srgbClr val="002050"/>
    </a:accent2>
    <a:accent3>
      <a:srgbClr val="00BCF2"/>
    </a:accent3>
    <a:accent4>
      <a:srgbClr val="BAD80A"/>
    </a:accent4>
    <a:accent5>
      <a:srgbClr val="737373"/>
    </a:accent5>
    <a:accent6>
      <a:srgbClr val="E6E6E6"/>
    </a:accent6>
    <a:hlink>
      <a:srgbClr val="0078D7"/>
    </a:hlink>
    <a:folHlink>
      <a:srgbClr val="0078D7"/>
    </a:folHlink>
  </a:clr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7">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789BB6A-4F69-42DE-B1D9-B0E2B366FA33}">
  <we:reference id="wa104178141" version="3.10.0.52" store="en-US" storeType="OMEX"/>
  <we:alternateReferences>
    <we:reference id="wa104178141" version="3.10.0.52"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11486</TotalTime>
  <Words>1161</Words>
  <Application>Microsoft Office PowerPoint</Application>
  <PresentationFormat>Widescreen</PresentationFormat>
  <Paragraphs>128</Paragraphs>
  <Slides>27</Slides>
  <Notes>13</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27</vt:i4>
      </vt:variant>
    </vt:vector>
  </HeadingPairs>
  <TitlesOfParts>
    <vt:vector size="43" baseType="lpstr">
      <vt:lpstr>Arial</vt:lpstr>
      <vt:lpstr>Calibri</vt:lpstr>
      <vt:lpstr>Consolas</vt:lpstr>
      <vt:lpstr>Lucida Grande</vt:lpstr>
      <vt:lpstr>Segoe Pro</vt:lpstr>
      <vt:lpstr>Segoe Pro SemiLight</vt:lpstr>
      <vt:lpstr>Segoe UI</vt:lpstr>
      <vt:lpstr>Segoe UI Black</vt:lpstr>
      <vt:lpstr>Segoe UI Light</vt:lpstr>
      <vt:lpstr>Segoe UI Light (Headings)</vt:lpstr>
      <vt:lpstr>Segoe UI Semibold</vt:lpstr>
      <vt:lpstr>Segoe UI Semilight</vt:lpstr>
      <vt:lpstr>Times New Roman</vt:lpstr>
      <vt:lpstr>Wingdings</vt:lpstr>
      <vt:lpstr>5-50002_Ignite_Breakout_Template</vt:lpstr>
      <vt:lpstr>WHITE TEMPLATE</vt:lpstr>
      <vt:lpstr> A Journey Through Azure Serverless Series Building Stateful Serverless Applications Using Azure Durable Entities   28 April, 12pm CEST</vt:lpstr>
      <vt:lpstr>Our Code of Conduct </vt:lpstr>
      <vt:lpstr>Speaker info</vt:lpstr>
      <vt:lpstr>About the series </vt:lpstr>
      <vt:lpstr>Building Stateful Serverless Applications Using Azure Durable Entities</vt:lpstr>
      <vt:lpstr>Eldert Grootenboer</vt:lpstr>
      <vt:lpstr>Azure Functions</vt:lpstr>
      <vt:lpstr>Azure Functions</vt:lpstr>
      <vt:lpstr>Azure Durable Functions</vt:lpstr>
      <vt:lpstr>Azure Durable Functions</vt:lpstr>
      <vt:lpstr>Function Types</vt:lpstr>
      <vt:lpstr>Pattern: Function chaining</vt:lpstr>
      <vt:lpstr>Pattern: Fan out/fan in</vt:lpstr>
      <vt:lpstr>Pattern: Async HTTP APIs</vt:lpstr>
      <vt:lpstr>Pattern: Monitor</vt:lpstr>
      <vt:lpstr>Pattern: Human interaction</vt:lpstr>
      <vt:lpstr>Demo</vt:lpstr>
      <vt:lpstr>Azure Durable Entities</vt:lpstr>
      <vt:lpstr>Actor Model</vt:lpstr>
      <vt:lpstr>Durable Entities</vt:lpstr>
      <vt:lpstr>Pattern: Aggregator </vt:lpstr>
      <vt:lpstr>Demo</vt:lpstr>
      <vt:lpstr>Almost done…</vt:lpstr>
      <vt:lpstr>Key Takeaways </vt:lpstr>
      <vt:lpstr>For more learning on this topic, visit Learn TV on https://aka.ms/CreateServerlessApps-12 https://aka.ms/AzureSynapseAnalytics-12 https://aka.ms/BuildDataAnalytics-12 https://aka.ms/ArchitectMessageBroker-12   </vt:lpstr>
      <vt:lpstr>Join our community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Azure’s Cloud Platform Building serverless applications</dc:title>
  <dc:creator>Eldert Grootenboer</dc:creator>
  <cp:lastModifiedBy>Eldert Grootenboer</cp:lastModifiedBy>
  <cp:revision>1</cp:revision>
  <dcterms:created xsi:type="dcterms:W3CDTF">2020-06-03T10:57:38Z</dcterms:created>
  <dcterms:modified xsi:type="dcterms:W3CDTF">2021-04-28T07:34:17Z</dcterms:modified>
</cp:coreProperties>
</file>